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8"/>
  </p:notesMasterIdLst>
  <p:handoutMasterIdLst>
    <p:handoutMasterId r:id="rId18"/>
  </p:handoutMasterIdLst>
  <p:sldIdLst>
    <p:sldId id="256" r:id="rId4"/>
    <p:sldId id="257" r:id="rId5"/>
    <p:sldId id="258" r:id="rId6"/>
    <p:sldId id="280" r:id="rId7"/>
    <p:sldId id="1470" r:id="rId9"/>
    <p:sldId id="971" r:id="rId10"/>
    <p:sldId id="271" r:id="rId11"/>
    <p:sldId id="1473" r:id="rId12"/>
    <p:sldId id="913" r:id="rId13"/>
    <p:sldId id="1480" r:id="rId14"/>
    <p:sldId id="359" r:id="rId15"/>
    <p:sldId id="1481" r:id="rId16"/>
    <p:sldId id="269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54B"/>
    <a:srgbClr val="7E8E99"/>
    <a:srgbClr val="2F2F2F"/>
    <a:srgbClr val="5F5F5F"/>
    <a:srgbClr val="FDFDFD"/>
    <a:srgbClr val="687784"/>
    <a:srgbClr val="7F8D99"/>
    <a:srgbClr val="97A7B4"/>
    <a:srgbClr val="7E8D9A"/>
    <a:srgbClr val="5F6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68" y="499"/>
      </p:cViewPr>
      <p:guideLst>
        <p:guide orient="horz" pos="20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27345-2957-40F2-9CBA-D773FB65E2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D0F24-4CEF-4CCF-B18A-D7CD8D8147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A98F-6474-4A59-A3C8-82662F366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A98F-6474-4A59-A3C8-82662F366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25CC-09EF-4EB7-A235-1C555322F0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AA98F-6474-4A59-A3C8-82662F3662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284964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473147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597865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965962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090680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0485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23364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6243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69122" y="2018341"/>
            <a:ext cx="2422394" cy="2349381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284964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473147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597865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965962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090680" y="2792125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fade/>
      </p:transition>
    </mc:Choice>
    <mc:Fallback>
      <p:transition spd="slow" advTm="3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0485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23364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6243" y="2018341"/>
            <a:ext cx="2422394" cy="2349381"/>
          </a:xfrm>
        </p:spPr>
        <p:txBody>
          <a:bodyPr/>
          <a:lstStyle/>
          <a:p>
            <a:endParaRPr lang="fr-CA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269122" y="2018341"/>
            <a:ext cx="2422394" cy="2349381"/>
          </a:xfrm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668A-8F6E-4C60-8EAE-687BF0457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89EA6-8920-4B5A-8A83-9F0E6C6E77E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1.xml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20.xml"/><Relationship Id="rId10" Type="http://schemas.openxmlformats.org/officeDocument/2006/relationships/image" Target="../media/image19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17.jpeg"/><Relationship Id="rId3" Type="http://schemas.openxmlformats.org/officeDocument/2006/relationships/image" Target="../media/image21.jpeg"/><Relationship Id="rId2" Type="http://schemas.openxmlformats.org/officeDocument/2006/relationships/image" Target="../media/image15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b="26504"/>
          <a:stretch>
            <a:fillRect/>
          </a:stretch>
        </p:blipFill>
        <p:spPr>
          <a:xfrm>
            <a:off x="635" y="213904"/>
            <a:ext cx="12192000" cy="6644097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43" y="0"/>
            <a:ext cx="4559957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" y="0"/>
            <a:ext cx="3888852" cy="396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03" y="1584325"/>
            <a:ext cx="2190797" cy="3149600"/>
          </a:xfrm>
          <a:prstGeom prst="rect">
            <a:avLst/>
          </a:prstGeom>
        </p:spPr>
      </p:pic>
      <p:sp>
        <p:nvSpPr>
          <p:cNvPr id="16" name="文本框 15" descr="7b0a20202020227461726765744d6f64756c65223a202270726f636573734f6e6c696e65466f6e7473220a7d0a"/>
          <p:cNvSpPr txBox="1"/>
          <p:nvPr/>
        </p:nvSpPr>
        <p:spPr>
          <a:xfrm>
            <a:off x="1202055" y="1327150"/>
            <a:ext cx="9789160" cy="2338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康行楷体 W5" panose="03000509000000000000" charset="-122"/>
              </a:rPr>
              <a:t>基于Arduino的</a:t>
            </a:r>
            <a:endParaRPr lang="zh-CN" altLang="en-US" sz="6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  <a:sym typeface="华康行楷体 W5" panose="03000509000000000000" charset="-122"/>
            </a:endParaRPr>
          </a:p>
          <a:p>
            <a:pPr algn="ctr"/>
            <a:r>
              <a:rPr lang="zh-CN" alt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  <a:sym typeface="华康行楷体 W5" panose="03000509000000000000" charset="-122"/>
              </a:rPr>
              <a:t>蓝牙智能消毒机器人</a:t>
            </a:r>
            <a:endParaRPr lang="zh-CN" alt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  <a:sym typeface="华康行楷体 W5" panose="03000509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56560" y="321310"/>
            <a:ext cx="627951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solidFill>
                  <a:schemeClr val="accent3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</a:rPr>
              <a:t>——  </a:t>
            </a:r>
            <a:r>
              <a:rPr kumimoji="0" lang="zh-CN" altLang="en-US" sz="1600" b="1" i="0" u="none" strike="noStrike" kern="1200" cap="none" spc="0" normalizeH="0" baseline="0" noProof="0" dirty="0">
                <a:solidFill>
                  <a:schemeClr val="accent3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</a:rPr>
              <a:t>第十三届浙江省大学生物理实验与科技创新竞赛</a:t>
            </a:r>
            <a:r>
              <a:rPr kumimoji="0" lang="en-US" altLang="zh-CN" sz="1600" b="1" i="0" u="none" strike="noStrike" kern="1200" cap="none" spc="0" normalizeH="0" baseline="0" noProof="0" dirty="0">
                <a:solidFill>
                  <a:schemeClr val="accent3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</a:rPr>
              <a:t>  ——</a:t>
            </a:r>
            <a:endParaRPr kumimoji="0" lang="en-US" altLang="zh-CN" sz="1600" b="1" i="0" u="none" strike="noStrike" kern="1200" cap="none" spc="0" normalizeH="0" baseline="0" noProof="0" dirty="0">
              <a:solidFill>
                <a:schemeClr val="accent3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>
            <a:off x="0" y="3305174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73"/>
          <a:stretch>
            <a:fillRect/>
          </a:stretch>
        </p:blipFill>
        <p:spPr>
          <a:xfrm>
            <a:off x="7632043" y="0"/>
            <a:ext cx="4559957" cy="1215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295"/>
            <a:ext cx="2052932" cy="20917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09" y="2546350"/>
            <a:ext cx="1161791" cy="1670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 rot="10800000">
            <a:off x="0" y="0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sp>
        <p:nvSpPr>
          <p:cNvPr id="44" name="椭圆 43"/>
          <p:cNvSpPr/>
          <p:nvPr/>
        </p:nvSpPr>
        <p:spPr>
          <a:xfrm>
            <a:off x="4007488" y="1340488"/>
            <a:ext cx="4177024" cy="4177024"/>
          </a:xfrm>
          <a:prstGeom prst="ellipse">
            <a:avLst/>
          </a:prstGeom>
          <a:solidFill>
            <a:srgbClr val="FDFDF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09440" y="3127375"/>
            <a:ext cx="3373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创新特色</a:t>
            </a:r>
            <a:endParaRPr lang="zh-CN" altLang="en-US" sz="4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50329" y="1771647"/>
            <a:ext cx="149134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8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409160" y="3954080"/>
            <a:ext cx="33749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Innovative Features</a:t>
            </a:r>
            <a:endParaRPr lang="en-US" altLang="zh-CN" sz="2000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871357" y="2859314"/>
            <a:ext cx="2449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4" grpId="1" animBg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 rot="16200000" flipH="1">
            <a:off x="3211624" y="2985072"/>
            <a:ext cx="3604550" cy="462792"/>
            <a:chOff x="4862694" y="1917206"/>
            <a:chExt cx="4183525" cy="746129"/>
          </a:xfrm>
        </p:grpSpPr>
        <p:sp>
          <p:nvSpPr>
            <p:cNvPr id="9" name="任意多边形 8"/>
            <p:cNvSpPr/>
            <p:nvPr>
              <p:custDataLst>
                <p:tags r:id="rId2"/>
              </p:custDataLst>
            </p:nvPr>
          </p:nvSpPr>
          <p:spPr>
            <a:xfrm>
              <a:off x="4862694" y="1917206"/>
              <a:ext cx="4183525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rgbClr val="DC6C7C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3"/>
              </p:custDataLst>
            </p:nvPr>
          </p:nvSpPr>
          <p:spPr>
            <a:xfrm>
              <a:off x="4873651" y="1917206"/>
              <a:ext cx="4172568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 rot="10800000">
            <a:off x="4407016" y="4263347"/>
            <a:ext cx="3645262" cy="462793"/>
            <a:chOff x="3169205" y="1917206"/>
            <a:chExt cx="5877015" cy="746130"/>
          </a:xfrm>
        </p:grpSpPr>
        <p:sp>
          <p:nvSpPr>
            <p:cNvPr id="3" name="任意多边形 2"/>
            <p:cNvSpPr/>
            <p:nvPr>
              <p:custDataLst>
                <p:tags r:id="rId5"/>
              </p:custDataLst>
            </p:nvPr>
          </p:nvSpPr>
          <p:spPr>
            <a:xfrm>
              <a:off x="3169205" y="1917207"/>
              <a:ext cx="5877015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rgbClr val="56A8BD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>
              <p:custDataLst>
                <p:tags r:id="rId6"/>
              </p:custDataLst>
            </p:nvPr>
          </p:nvSpPr>
          <p:spPr>
            <a:xfrm>
              <a:off x="3169205" y="1917206"/>
              <a:ext cx="5877015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 rot="5400000">
            <a:off x="5757724" y="3137081"/>
            <a:ext cx="3645262" cy="462793"/>
            <a:chOff x="3169205" y="1917206"/>
            <a:chExt cx="5877015" cy="746130"/>
          </a:xfrm>
        </p:grpSpPr>
        <p:sp>
          <p:nvSpPr>
            <p:cNvPr id="12" name="任意多边形 11"/>
            <p:cNvSpPr/>
            <p:nvPr>
              <p:custDataLst>
                <p:tags r:id="rId8"/>
              </p:custDataLst>
            </p:nvPr>
          </p:nvSpPr>
          <p:spPr>
            <a:xfrm>
              <a:off x="3169205" y="1917207"/>
              <a:ext cx="5877015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3169205" y="1917206"/>
              <a:ext cx="5877015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lumMod val="95000"/>
                    <a:lumOff val="5000"/>
                    <a:alpha val="32000"/>
                  </a:schemeClr>
                </a:gs>
                <a:gs pos="0">
                  <a:schemeClr val="tx1">
                    <a:lumMod val="95000"/>
                    <a:lumOff val="5000"/>
                    <a:alpha val="40000"/>
                  </a:schemeClr>
                </a:gs>
                <a:gs pos="12000">
                  <a:schemeClr val="tx1">
                    <a:lumMod val="95000"/>
                    <a:lumOff val="5000"/>
                    <a:alpha val="15000"/>
                  </a:schemeClr>
                </a:gs>
                <a:gs pos="36000">
                  <a:srgbClr val="FBFBFB">
                    <a:alpha val="0"/>
                  </a:srgbClr>
                </a:gs>
                <a:gs pos="69000">
                  <a:srgbClr val="F8F8F8">
                    <a:alpha val="0"/>
                  </a:srgbClr>
                </a:gs>
                <a:gs pos="92000">
                  <a:schemeClr val="tx1">
                    <a:lumMod val="95000"/>
                    <a:lumOff val="5000"/>
                    <a:alpha val="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2286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>
            <p:custDataLst>
              <p:tags r:id="rId10"/>
            </p:custDataLst>
          </p:nvPr>
        </p:nvGrpSpPr>
        <p:grpSpPr>
          <a:xfrm rot="10800000" flipV="1">
            <a:off x="3502750" y="1766370"/>
            <a:ext cx="4610962" cy="606456"/>
            <a:chOff x="3169206" y="1917206"/>
            <a:chExt cx="4971441" cy="746130"/>
          </a:xfrm>
        </p:grpSpPr>
        <p:sp>
          <p:nvSpPr>
            <p:cNvPr id="18" name="任意多边形 17"/>
            <p:cNvSpPr/>
            <p:nvPr>
              <p:custDataLst>
                <p:tags r:id="rId11"/>
              </p:custDataLst>
            </p:nvPr>
          </p:nvSpPr>
          <p:spPr>
            <a:xfrm>
              <a:off x="3169206" y="1917207"/>
              <a:ext cx="4957357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rgbClr val="F1AF59"/>
            </a:solidFill>
            <a:ln>
              <a:noFill/>
            </a:ln>
            <a:effectLst>
              <a:outerShdw blurRad="2159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12"/>
              </p:custDataLst>
            </p:nvPr>
          </p:nvSpPr>
          <p:spPr>
            <a:xfrm>
              <a:off x="3169206" y="1917206"/>
              <a:ext cx="4971441" cy="746129"/>
            </a:xfrm>
            <a:custGeom>
              <a:avLst/>
              <a:gdLst>
                <a:gd name="connsiteX0" fmla="*/ 185640 w 6209328"/>
                <a:gd name="connsiteY0" fmla="*/ 18570 h 801241"/>
                <a:gd name="connsiteX1" fmla="*/ 520920 w 6209328"/>
                <a:gd name="connsiteY1" fmla="*/ 216690 h 801241"/>
                <a:gd name="connsiteX2" fmla="*/ 5687280 w 6209328"/>
                <a:gd name="connsiteY2" fmla="*/ 239550 h 801241"/>
                <a:gd name="connsiteX3" fmla="*/ 6037800 w 6209328"/>
                <a:gd name="connsiteY3" fmla="*/ 26190 h 801241"/>
                <a:gd name="connsiteX4" fmla="*/ 5733000 w 6209328"/>
                <a:gd name="connsiteY4" fmla="*/ 750090 h 801241"/>
                <a:gd name="connsiteX5" fmla="*/ 2913600 w 6209328"/>
                <a:gd name="connsiteY5" fmla="*/ 742470 h 801241"/>
                <a:gd name="connsiteX6" fmla="*/ 589500 w 6209328"/>
                <a:gd name="connsiteY6" fmla="*/ 742470 h 801241"/>
                <a:gd name="connsiteX7" fmla="*/ 185640 w 6209328"/>
                <a:gd name="connsiteY7" fmla="*/ 18570 h 801241"/>
                <a:gd name="connsiteX0-1" fmla="*/ 185640 w 6209328"/>
                <a:gd name="connsiteY0-2" fmla="*/ 18570 h 801241"/>
                <a:gd name="connsiteX1-3" fmla="*/ 520920 w 6209328"/>
                <a:gd name="connsiteY1-4" fmla="*/ 216690 h 801241"/>
                <a:gd name="connsiteX2-5" fmla="*/ 5687280 w 6209328"/>
                <a:gd name="connsiteY2-6" fmla="*/ 239550 h 801241"/>
                <a:gd name="connsiteX3-7" fmla="*/ 6037800 w 6209328"/>
                <a:gd name="connsiteY3-8" fmla="*/ 26190 h 801241"/>
                <a:gd name="connsiteX4-9" fmla="*/ 5733000 w 6209328"/>
                <a:gd name="connsiteY4-10" fmla="*/ 750090 h 801241"/>
                <a:gd name="connsiteX5-11" fmla="*/ 2913600 w 6209328"/>
                <a:gd name="connsiteY5-12" fmla="*/ 742470 h 801241"/>
                <a:gd name="connsiteX6-13" fmla="*/ 589500 w 6209328"/>
                <a:gd name="connsiteY6-14" fmla="*/ 742470 h 801241"/>
                <a:gd name="connsiteX7-15" fmla="*/ 185640 w 6209328"/>
                <a:gd name="connsiteY7-16" fmla="*/ 18570 h 801241"/>
                <a:gd name="connsiteX0-17" fmla="*/ 125183 w 6148871"/>
                <a:gd name="connsiteY0-18" fmla="*/ 9053 h 791724"/>
                <a:gd name="connsiteX1-19" fmla="*/ 460463 w 6148871"/>
                <a:gd name="connsiteY1-20" fmla="*/ 207173 h 791724"/>
                <a:gd name="connsiteX2-21" fmla="*/ 5626823 w 6148871"/>
                <a:gd name="connsiteY2-22" fmla="*/ 230033 h 791724"/>
                <a:gd name="connsiteX3-23" fmla="*/ 5977343 w 6148871"/>
                <a:gd name="connsiteY3-24" fmla="*/ 16673 h 791724"/>
                <a:gd name="connsiteX4-25" fmla="*/ 5672543 w 6148871"/>
                <a:gd name="connsiteY4-26" fmla="*/ 740573 h 791724"/>
                <a:gd name="connsiteX5-27" fmla="*/ 2853143 w 6148871"/>
                <a:gd name="connsiteY5-28" fmla="*/ 732953 h 791724"/>
                <a:gd name="connsiteX6-29" fmla="*/ 529043 w 6148871"/>
                <a:gd name="connsiteY6-30" fmla="*/ 732953 h 791724"/>
                <a:gd name="connsiteX7-31" fmla="*/ 125183 w 6148871"/>
                <a:gd name="connsiteY7-32" fmla="*/ 9053 h 791724"/>
                <a:gd name="connsiteX0-33" fmla="*/ 125183 w 6148871"/>
                <a:gd name="connsiteY0-34" fmla="*/ 9053 h 791724"/>
                <a:gd name="connsiteX1-35" fmla="*/ 460463 w 6148871"/>
                <a:gd name="connsiteY1-36" fmla="*/ 207173 h 791724"/>
                <a:gd name="connsiteX2-37" fmla="*/ 5626823 w 6148871"/>
                <a:gd name="connsiteY2-38" fmla="*/ 230033 h 791724"/>
                <a:gd name="connsiteX3-39" fmla="*/ 5977343 w 6148871"/>
                <a:gd name="connsiteY3-40" fmla="*/ 16673 h 791724"/>
                <a:gd name="connsiteX4-41" fmla="*/ 5672543 w 6148871"/>
                <a:gd name="connsiteY4-42" fmla="*/ 740573 h 791724"/>
                <a:gd name="connsiteX5-43" fmla="*/ 2853143 w 6148871"/>
                <a:gd name="connsiteY5-44" fmla="*/ 732953 h 791724"/>
                <a:gd name="connsiteX6-45" fmla="*/ 529043 w 6148871"/>
                <a:gd name="connsiteY6-46" fmla="*/ 732953 h 791724"/>
                <a:gd name="connsiteX7-47" fmla="*/ 125183 w 6148871"/>
                <a:gd name="connsiteY7-48" fmla="*/ 9053 h 791724"/>
                <a:gd name="connsiteX0-49" fmla="*/ 0 w 6023688"/>
                <a:gd name="connsiteY0-50" fmla="*/ 9053 h 791724"/>
                <a:gd name="connsiteX1-51" fmla="*/ 335280 w 6023688"/>
                <a:gd name="connsiteY1-52" fmla="*/ 207173 h 791724"/>
                <a:gd name="connsiteX2-53" fmla="*/ 5501640 w 6023688"/>
                <a:gd name="connsiteY2-54" fmla="*/ 230033 h 791724"/>
                <a:gd name="connsiteX3-55" fmla="*/ 5852160 w 6023688"/>
                <a:gd name="connsiteY3-56" fmla="*/ 16673 h 791724"/>
                <a:gd name="connsiteX4-57" fmla="*/ 5547360 w 6023688"/>
                <a:gd name="connsiteY4-58" fmla="*/ 740573 h 791724"/>
                <a:gd name="connsiteX5-59" fmla="*/ 2727960 w 6023688"/>
                <a:gd name="connsiteY5-60" fmla="*/ 732953 h 791724"/>
                <a:gd name="connsiteX6-61" fmla="*/ 403860 w 6023688"/>
                <a:gd name="connsiteY6-62" fmla="*/ 732953 h 791724"/>
                <a:gd name="connsiteX7-63" fmla="*/ 0 w 6023688"/>
                <a:gd name="connsiteY7-64" fmla="*/ 9053 h 791724"/>
                <a:gd name="connsiteX0-65" fmla="*/ 0 w 6023688"/>
                <a:gd name="connsiteY0-66" fmla="*/ 9053 h 791990"/>
                <a:gd name="connsiteX1-67" fmla="*/ 335280 w 6023688"/>
                <a:gd name="connsiteY1-68" fmla="*/ 207173 h 791990"/>
                <a:gd name="connsiteX2-69" fmla="*/ 5501640 w 6023688"/>
                <a:gd name="connsiteY2-70" fmla="*/ 230033 h 791990"/>
                <a:gd name="connsiteX3-71" fmla="*/ 5852160 w 6023688"/>
                <a:gd name="connsiteY3-72" fmla="*/ 16673 h 791990"/>
                <a:gd name="connsiteX4-73" fmla="*/ 5547360 w 6023688"/>
                <a:gd name="connsiteY4-74" fmla="*/ 740573 h 791990"/>
                <a:gd name="connsiteX5-75" fmla="*/ 2727960 w 6023688"/>
                <a:gd name="connsiteY5-76" fmla="*/ 732953 h 791990"/>
                <a:gd name="connsiteX6-77" fmla="*/ 403860 w 6023688"/>
                <a:gd name="connsiteY6-78" fmla="*/ 732953 h 791990"/>
                <a:gd name="connsiteX7-79" fmla="*/ 0 w 6023688"/>
                <a:gd name="connsiteY7-80" fmla="*/ 9053 h 791990"/>
                <a:gd name="connsiteX0-81" fmla="*/ 0 w 6023688"/>
                <a:gd name="connsiteY0-82" fmla="*/ 9053 h 791990"/>
                <a:gd name="connsiteX1-83" fmla="*/ 335280 w 6023688"/>
                <a:gd name="connsiteY1-84" fmla="*/ 207173 h 791990"/>
                <a:gd name="connsiteX2-85" fmla="*/ 5501640 w 6023688"/>
                <a:gd name="connsiteY2-86" fmla="*/ 230033 h 791990"/>
                <a:gd name="connsiteX3-87" fmla="*/ 5852160 w 6023688"/>
                <a:gd name="connsiteY3-88" fmla="*/ 16673 h 791990"/>
                <a:gd name="connsiteX4-89" fmla="*/ 5547360 w 6023688"/>
                <a:gd name="connsiteY4-90" fmla="*/ 740573 h 791990"/>
                <a:gd name="connsiteX5-91" fmla="*/ 2727960 w 6023688"/>
                <a:gd name="connsiteY5-92" fmla="*/ 732953 h 791990"/>
                <a:gd name="connsiteX6-93" fmla="*/ 403860 w 6023688"/>
                <a:gd name="connsiteY6-94" fmla="*/ 732953 h 791990"/>
                <a:gd name="connsiteX7-95" fmla="*/ 0 w 6023688"/>
                <a:gd name="connsiteY7-96" fmla="*/ 9053 h 791990"/>
                <a:gd name="connsiteX0-97" fmla="*/ 0 w 6023688"/>
                <a:gd name="connsiteY0-98" fmla="*/ 9053 h 791990"/>
                <a:gd name="connsiteX1-99" fmla="*/ 335280 w 6023688"/>
                <a:gd name="connsiteY1-100" fmla="*/ 207173 h 791990"/>
                <a:gd name="connsiteX2-101" fmla="*/ 5501640 w 6023688"/>
                <a:gd name="connsiteY2-102" fmla="*/ 230033 h 791990"/>
                <a:gd name="connsiteX3-103" fmla="*/ 5852160 w 6023688"/>
                <a:gd name="connsiteY3-104" fmla="*/ 16673 h 791990"/>
                <a:gd name="connsiteX4-105" fmla="*/ 5547360 w 6023688"/>
                <a:gd name="connsiteY4-106" fmla="*/ 740573 h 791990"/>
                <a:gd name="connsiteX5-107" fmla="*/ 2727960 w 6023688"/>
                <a:gd name="connsiteY5-108" fmla="*/ 732953 h 791990"/>
                <a:gd name="connsiteX6-109" fmla="*/ 403860 w 6023688"/>
                <a:gd name="connsiteY6-110" fmla="*/ 732953 h 791990"/>
                <a:gd name="connsiteX7-111" fmla="*/ 0 w 6023688"/>
                <a:gd name="connsiteY7-112" fmla="*/ 9053 h 791990"/>
                <a:gd name="connsiteX0-113" fmla="*/ 0 w 6023688"/>
                <a:gd name="connsiteY0-114" fmla="*/ 9053 h 791990"/>
                <a:gd name="connsiteX1-115" fmla="*/ 335280 w 6023688"/>
                <a:gd name="connsiteY1-116" fmla="*/ 207173 h 791990"/>
                <a:gd name="connsiteX2-117" fmla="*/ 5501640 w 6023688"/>
                <a:gd name="connsiteY2-118" fmla="*/ 230033 h 791990"/>
                <a:gd name="connsiteX3-119" fmla="*/ 5852160 w 6023688"/>
                <a:gd name="connsiteY3-120" fmla="*/ 16673 h 791990"/>
                <a:gd name="connsiteX4-121" fmla="*/ 5547360 w 6023688"/>
                <a:gd name="connsiteY4-122" fmla="*/ 740573 h 791990"/>
                <a:gd name="connsiteX5-123" fmla="*/ 2727960 w 6023688"/>
                <a:gd name="connsiteY5-124" fmla="*/ 732953 h 791990"/>
                <a:gd name="connsiteX6-125" fmla="*/ 403860 w 6023688"/>
                <a:gd name="connsiteY6-126" fmla="*/ 732953 h 791990"/>
                <a:gd name="connsiteX7-127" fmla="*/ 0 w 6023688"/>
                <a:gd name="connsiteY7-128" fmla="*/ 9053 h 791990"/>
                <a:gd name="connsiteX0-129" fmla="*/ 0 w 6023688"/>
                <a:gd name="connsiteY0-130" fmla="*/ 9053 h 744529"/>
                <a:gd name="connsiteX1-131" fmla="*/ 335280 w 6023688"/>
                <a:gd name="connsiteY1-132" fmla="*/ 207173 h 744529"/>
                <a:gd name="connsiteX2-133" fmla="*/ 5501640 w 6023688"/>
                <a:gd name="connsiteY2-134" fmla="*/ 230033 h 744529"/>
                <a:gd name="connsiteX3-135" fmla="*/ 5852160 w 6023688"/>
                <a:gd name="connsiteY3-136" fmla="*/ 16673 h 744529"/>
                <a:gd name="connsiteX4-137" fmla="*/ 5547360 w 6023688"/>
                <a:gd name="connsiteY4-138" fmla="*/ 740573 h 744529"/>
                <a:gd name="connsiteX5-139" fmla="*/ 2727960 w 6023688"/>
                <a:gd name="connsiteY5-140" fmla="*/ 732953 h 744529"/>
                <a:gd name="connsiteX6-141" fmla="*/ 403860 w 6023688"/>
                <a:gd name="connsiteY6-142" fmla="*/ 732953 h 744529"/>
                <a:gd name="connsiteX7-143" fmla="*/ 0 w 6023688"/>
                <a:gd name="connsiteY7-144" fmla="*/ 9053 h 744529"/>
                <a:gd name="connsiteX0-145" fmla="*/ 0 w 6023688"/>
                <a:gd name="connsiteY0-146" fmla="*/ 9053 h 744529"/>
                <a:gd name="connsiteX1-147" fmla="*/ 335280 w 6023688"/>
                <a:gd name="connsiteY1-148" fmla="*/ 207173 h 744529"/>
                <a:gd name="connsiteX2-149" fmla="*/ 5501640 w 6023688"/>
                <a:gd name="connsiteY2-150" fmla="*/ 230033 h 744529"/>
                <a:gd name="connsiteX3-151" fmla="*/ 5852160 w 6023688"/>
                <a:gd name="connsiteY3-152" fmla="*/ 16673 h 744529"/>
                <a:gd name="connsiteX4-153" fmla="*/ 5547360 w 6023688"/>
                <a:gd name="connsiteY4-154" fmla="*/ 740573 h 744529"/>
                <a:gd name="connsiteX5-155" fmla="*/ 2727960 w 6023688"/>
                <a:gd name="connsiteY5-156" fmla="*/ 732953 h 744529"/>
                <a:gd name="connsiteX6-157" fmla="*/ 403860 w 6023688"/>
                <a:gd name="connsiteY6-158" fmla="*/ 732953 h 744529"/>
                <a:gd name="connsiteX7-159" fmla="*/ 0 w 6023688"/>
                <a:gd name="connsiteY7-160" fmla="*/ 9053 h 744529"/>
                <a:gd name="connsiteX0-161" fmla="*/ 0 w 6023688"/>
                <a:gd name="connsiteY0-162" fmla="*/ 9053 h 744529"/>
                <a:gd name="connsiteX1-163" fmla="*/ 335280 w 6023688"/>
                <a:gd name="connsiteY1-164" fmla="*/ 207173 h 744529"/>
                <a:gd name="connsiteX2-165" fmla="*/ 5501640 w 6023688"/>
                <a:gd name="connsiteY2-166" fmla="*/ 230033 h 744529"/>
                <a:gd name="connsiteX3-167" fmla="*/ 5852160 w 6023688"/>
                <a:gd name="connsiteY3-168" fmla="*/ 16673 h 744529"/>
                <a:gd name="connsiteX4-169" fmla="*/ 5547360 w 6023688"/>
                <a:gd name="connsiteY4-170" fmla="*/ 740573 h 744529"/>
                <a:gd name="connsiteX5-171" fmla="*/ 2727960 w 6023688"/>
                <a:gd name="connsiteY5-172" fmla="*/ 732953 h 744529"/>
                <a:gd name="connsiteX6-173" fmla="*/ 403860 w 6023688"/>
                <a:gd name="connsiteY6-174" fmla="*/ 732953 h 744529"/>
                <a:gd name="connsiteX7-175" fmla="*/ 0 w 6023688"/>
                <a:gd name="connsiteY7-176" fmla="*/ 9053 h 744529"/>
                <a:gd name="connsiteX0-177" fmla="*/ 0 w 6023688"/>
                <a:gd name="connsiteY0-178" fmla="*/ 9053 h 744529"/>
                <a:gd name="connsiteX1-179" fmla="*/ 335280 w 6023688"/>
                <a:gd name="connsiteY1-180" fmla="*/ 207173 h 744529"/>
                <a:gd name="connsiteX2-181" fmla="*/ 5501640 w 6023688"/>
                <a:gd name="connsiteY2-182" fmla="*/ 230033 h 744529"/>
                <a:gd name="connsiteX3-183" fmla="*/ 5852160 w 6023688"/>
                <a:gd name="connsiteY3-184" fmla="*/ 16673 h 744529"/>
                <a:gd name="connsiteX4-185" fmla="*/ 5547360 w 6023688"/>
                <a:gd name="connsiteY4-186" fmla="*/ 740573 h 744529"/>
                <a:gd name="connsiteX5-187" fmla="*/ 2727960 w 6023688"/>
                <a:gd name="connsiteY5-188" fmla="*/ 732953 h 744529"/>
                <a:gd name="connsiteX6-189" fmla="*/ 403860 w 6023688"/>
                <a:gd name="connsiteY6-190" fmla="*/ 732953 h 744529"/>
                <a:gd name="connsiteX7-191" fmla="*/ 0 w 6023688"/>
                <a:gd name="connsiteY7-192" fmla="*/ 9053 h 744529"/>
                <a:gd name="connsiteX0-193" fmla="*/ 0 w 5876300"/>
                <a:gd name="connsiteY0-194" fmla="*/ 10653 h 746129"/>
                <a:gd name="connsiteX1-195" fmla="*/ 335280 w 5876300"/>
                <a:gd name="connsiteY1-196" fmla="*/ 208773 h 746129"/>
                <a:gd name="connsiteX2-197" fmla="*/ 5501640 w 5876300"/>
                <a:gd name="connsiteY2-198" fmla="*/ 231633 h 746129"/>
                <a:gd name="connsiteX3-199" fmla="*/ 5852160 w 5876300"/>
                <a:gd name="connsiteY3-200" fmla="*/ 18273 h 746129"/>
                <a:gd name="connsiteX4-201" fmla="*/ 5547360 w 5876300"/>
                <a:gd name="connsiteY4-202" fmla="*/ 742173 h 746129"/>
                <a:gd name="connsiteX5-203" fmla="*/ 2727960 w 5876300"/>
                <a:gd name="connsiteY5-204" fmla="*/ 734553 h 746129"/>
                <a:gd name="connsiteX6-205" fmla="*/ 403860 w 5876300"/>
                <a:gd name="connsiteY6-206" fmla="*/ 734553 h 746129"/>
                <a:gd name="connsiteX7-207" fmla="*/ 0 w 5876300"/>
                <a:gd name="connsiteY7-208" fmla="*/ 10653 h 746129"/>
                <a:gd name="connsiteX0-209" fmla="*/ 715 w 5877015"/>
                <a:gd name="connsiteY0-210" fmla="*/ 10653 h 746129"/>
                <a:gd name="connsiteX1-211" fmla="*/ 335995 w 5877015"/>
                <a:gd name="connsiteY1-212" fmla="*/ 208773 h 746129"/>
                <a:gd name="connsiteX2-213" fmla="*/ 5502355 w 5877015"/>
                <a:gd name="connsiteY2-214" fmla="*/ 231633 h 746129"/>
                <a:gd name="connsiteX3-215" fmla="*/ 5852875 w 5877015"/>
                <a:gd name="connsiteY3-216" fmla="*/ 18273 h 746129"/>
                <a:gd name="connsiteX4-217" fmla="*/ 5548075 w 5877015"/>
                <a:gd name="connsiteY4-218" fmla="*/ 742173 h 746129"/>
                <a:gd name="connsiteX5-219" fmla="*/ 2728675 w 5877015"/>
                <a:gd name="connsiteY5-220" fmla="*/ 734553 h 746129"/>
                <a:gd name="connsiteX6-221" fmla="*/ 404575 w 5877015"/>
                <a:gd name="connsiteY6-222" fmla="*/ 734553 h 746129"/>
                <a:gd name="connsiteX7-223" fmla="*/ 715 w 5877015"/>
                <a:gd name="connsiteY7-224" fmla="*/ 10653 h 746129"/>
                <a:gd name="connsiteX0-225" fmla="*/ 715 w 5877015"/>
                <a:gd name="connsiteY0-226" fmla="*/ 10653 h 746129"/>
                <a:gd name="connsiteX1-227" fmla="*/ 335995 w 5877015"/>
                <a:gd name="connsiteY1-228" fmla="*/ 208773 h 746129"/>
                <a:gd name="connsiteX2-229" fmla="*/ 2736295 w 5877015"/>
                <a:gd name="connsiteY2-230" fmla="*/ 239253 h 746129"/>
                <a:gd name="connsiteX3-231" fmla="*/ 5502355 w 5877015"/>
                <a:gd name="connsiteY3-232" fmla="*/ 231633 h 746129"/>
                <a:gd name="connsiteX4-233" fmla="*/ 5852875 w 5877015"/>
                <a:gd name="connsiteY4-234" fmla="*/ 18273 h 746129"/>
                <a:gd name="connsiteX5-235" fmla="*/ 5548075 w 5877015"/>
                <a:gd name="connsiteY5-236" fmla="*/ 742173 h 746129"/>
                <a:gd name="connsiteX6-237" fmla="*/ 2728675 w 5877015"/>
                <a:gd name="connsiteY6-238" fmla="*/ 734553 h 746129"/>
                <a:gd name="connsiteX7-239" fmla="*/ 404575 w 5877015"/>
                <a:gd name="connsiteY7-240" fmla="*/ 734553 h 746129"/>
                <a:gd name="connsiteX8" fmla="*/ 715 w 5877015"/>
                <a:gd name="connsiteY8" fmla="*/ 10653 h 746129"/>
                <a:gd name="connsiteX0-241" fmla="*/ 715 w 5877015"/>
                <a:gd name="connsiteY0-242" fmla="*/ 10653 h 746129"/>
                <a:gd name="connsiteX1-243" fmla="*/ 335995 w 5877015"/>
                <a:gd name="connsiteY1-244" fmla="*/ 208773 h 746129"/>
                <a:gd name="connsiteX2-245" fmla="*/ 2736295 w 5877015"/>
                <a:gd name="connsiteY2-246" fmla="*/ 224013 h 746129"/>
                <a:gd name="connsiteX3-247" fmla="*/ 5502355 w 5877015"/>
                <a:gd name="connsiteY3-248" fmla="*/ 231633 h 746129"/>
                <a:gd name="connsiteX4-249" fmla="*/ 5852875 w 5877015"/>
                <a:gd name="connsiteY4-250" fmla="*/ 18273 h 746129"/>
                <a:gd name="connsiteX5-251" fmla="*/ 5548075 w 5877015"/>
                <a:gd name="connsiteY5-252" fmla="*/ 742173 h 746129"/>
                <a:gd name="connsiteX6-253" fmla="*/ 2728675 w 5877015"/>
                <a:gd name="connsiteY6-254" fmla="*/ 734553 h 746129"/>
                <a:gd name="connsiteX7-255" fmla="*/ 404575 w 5877015"/>
                <a:gd name="connsiteY7-256" fmla="*/ 734553 h 746129"/>
                <a:gd name="connsiteX8-257" fmla="*/ 715 w 5877015"/>
                <a:gd name="connsiteY8-258" fmla="*/ 10653 h 746129"/>
                <a:gd name="connsiteX0-259" fmla="*/ 715 w 5877015"/>
                <a:gd name="connsiteY0-260" fmla="*/ 10653 h 746129"/>
                <a:gd name="connsiteX1-261" fmla="*/ 335995 w 5877015"/>
                <a:gd name="connsiteY1-262" fmla="*/ 208773 h 746129"/>
                <a:gd name="connsiteX2-263" fmla="*/ 2736295 w 5877015"/>
                <a:gd name="connsiteY2-264" fmla="*/ 224013 h 746129"/>
                <a:gd name="connsiteX3-265" fmla="*/ 5502355 w 5877015"/>
                <a:gd name="connsiteY3-266" fmla="*/ 231633 h 746129"/>
                <a:gd name="connsiteX4-267" fmla="*/ 5852875 w 5877015"/>
                <a:gd name="connsiteY4-268" fmla="*/ 18273 h 746129"/>
                <a:gd name="connsiteX5-269" fmla="*/ 5548075 w 5877015"/>
                <a:gd name="connsiteY5-270" fmla="*/ 742173 h 746129"/>
                <a:gd name="connsiteX6-271" fmla="*/ 2728675 w 5877015"/>
                <a:gd name="connsiteY6-272" fmla="*/ 734553 h 746129"/>
                <a:gd name="connsiteX7-273" fmla="*/ 404575 w 5877015"/>
                <a:gd name="connsiteY7-274" fmla="*/ 734553 h 746129"/>
                <a:gd name="connsiteX8-275" fmla="*/ 715 w 5877015"/>
                <a:gd name="connsiteY8-276" fmla="*/ 10653 h 7461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57" y="connsiteY8-258"/>
                </a:cxn>
              </a:cxnLst>
              <a:rect l="l" t="t" r="r" b="b"/>
              <a:pathLst>
                <a:path w="5877015" h="746129">
                  <a:moveTo>
                    <a:pt x="715" y="10653"/>
                  </a:moveTo>
                  <a:cubicBezTo>
                    <a:pt x="187405" y="174483"/>
                    <a:pt x="165815" y="156703"/>
                    <a:pt x="335995" y="208773"/>
                  </a:cubicBezTo>
                  <a:cubicBezTo>
                    <a:pt x="791925" y="246873"/>
                    <a:pt x="1875235" y="220203"/>
                    <a:pt x="2736295" y="224013"/>
                  </a:cubicBezTo>
                  <a:lnTo>
                    <a:pt x="5502355" y="231633"/>
                  </a:lnTo>
                  <a:cubicBezTo>
                    <a:pt x="5827475" y="169403"/>
                    <a:pt x="5845255" y="-66817"/>
                    <a:pt x="5852875" y="18273"/>
                  </a:cubicBezTo>
                  <a:cubicBezTo>
                    <a:pt x="5860495" y="103363"/>
                    <a:pt x="5992575" y="554213"/>
                    <a:pt x="5548075" y="742173"/>
                  </a:cubicBezTo>
                  <a:lnTo>
                    <a:pt x="2728675" y="734553"/>
                  </a:lnTo>
                  <a:cubicBezTo>
                    <a:pt x="1871425" y="733283"/>
                    <a:pt x="1115775" y="761223"/>
                    <a:pt x="404575" y="734553"/>
                  </a:cubicBezTo>
                  <a:cubicBezTo>
                    <a:pt x="-55165" y="616443"/>
                    <a:pt x="4525" y="227823"/>
                    <a:pt x="715" y="106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15900" dist="38100" dir="1200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任意多边形 5"/>
          <p:cNvSpPr/>
          <p:nvPr>
            <p:custDataLst>
              <p:tags r:id="rId13"/>
            </p:custDataLst>
          </p:nvPr>
        </p:nvSpPr>
        <p:spPr>
          <a:xfrm rot="10800000" flipH="1">
            <a:off x="4240932" y="4311203"/>
            <a:ext cx="896412" cy="899229"/>
          </a:xfrm>
          <a:custGeom>
            <a:avLst/>
            <a:gdLst>
              <a:gd name="connsiteX0" fmla="*/ 16243 w 1464100"/>
              <a:gd name="connsiteY0" fmla="*/ 562479 h 1476922"/>
              <a:gd name="connsiteX1" fmla="*/ 122923 w 1464100"/>
              <a:gd name="connsiteY1" fmla="*/ 143379 h 1476922"/>
              <a:gd name="connsiteX2" fmla="*/ 496303 w 1464100"/>
              <a:gd name="connsiteY2" fmla="*/ 13839 h 1476922"/>
              <a:gd name="connsiteX3" fmla="*/ 1464043 w 1464100"/>
              <a:gd name="connsiteY3" fmla="*/ 432939 h 1476922"/>
              <a:gd name="connsiteX4" fmla="*/ 542023 w 1464100"/>
              <a:gd name="connsiteY4" fmla="*/ 524379 h 1476922"/>
              <a:gd name="connsiteX5" fmla="*/ 427723 w 1464100"/>
              <a:gd name="connsiteY5" fmla="*/ 1476879 h 1476922"/>
              <a:gd name="connsiteX6" fmla="*/ 16243 w 1464100"/>
              <a:gd name="connsiteY6" fmla="*/ 562479 h 1476922"/>
              <a:gd name="connsiteX0-1" fmla="*/ 29819 w 1477676"/>
              <a:gd name="connsiteY0-2" fmla="*/ 569393 h 1483836"/>
              <a:gd name="connsiteX1-3" fmla="*/ 136499 w 1477676"/>
              <a:gd name="connsiteY1-4" fmla="*/ 150293 h 1483836"/>
              <a:gd name="connsiteX2-5" fmla="*/ 509879 w 1477676"/>
              <a:gd name="connsiteY2-6" fmla="*/ 20753 h 1483836"/>
              <a:gd name="connsiteX3-7" fmla="*/ 1477619 w 1477676"/>
              <a:gd name="connsiteY3-8" fmla="*/ 439853 h 1483836"/>
              <a:gd name="connsiteX4-9" fmla="*/ 555599 w 1477676"/>
              <a:gd name="connsiteY4-10" fmla="*/ 531293 h 1483836"/>
              <a:gd name="connsiteX5-11" fmla="*/ 441299 w 1477676"/>
              <a:gd name="connsiteY5-12" fmla="*/ 1483793 h 1483836"/>
              <a:gd name="connsiteX6-13" fmla="*/ 29819 w 1477676"/>
              <a:gd name="connsiteY6-14" fmla="*/ 569393 h 1483836"/>
              <a:gd name="connsiteX0-15" fmla="*/ 17161 w 1464961"/>
              <a:gd name="connsiteY0-16" fmla="*/ 535197 h 1449640"/>
              <a:gd name="connsiteX1-17" fmla="*/ 123841 w 1464961"/>
              <a:gd name="connsiteY1-18" fmla="*/ 116097 h 1449640"/>
              <a:gd name="connsiteX2-19" fmla="*/ 542941 w 1464961"/>
              <a:gd name="connsiteY2-20" fmla="*/ 17037 h 1449640"/>
              <a:gd name="connsiteX3-21" fmla="*/ 1464961 w 1464961"/>
              <a:gd name="connsiteY3-22" fmla="*/ 405657 h 1449640"/>
              <a:gd name="connsiteX4-23" fmla="*/ 542941 w 1464961"/>
              <a:gd name="connsiteY4-24" fmla="*/ 497097 h 1449640"/>
              <a:gd name="connsiteX5-25" fmla="*/ 428641 w 1464961"/>
              <a:gd name="connsiteY5-26" fmla="*/ 1449597 h 1449640"/>
              <a:gd name="connsiteX6-27" fmla="*/ 17161 w 1464961"/>
              <a:gd name="connsiteY6-28" fmla="*/ 535197 h 1449640"/>
              <a:gd name="connsiteX0-29" fmla="*/ 20286 w 1445226"/>
              <a:gd name="connsiteY0-30" fmla="*/ 542988 h 1449830"/>
              <a:gd name="connsiteX1-31" fmla="*/ 104106 w 1445226"/>
              <a:gd name="connsiteY1-32" fmla="*/ 116268 h 1449830"/>
              <a:gd name="connsiteX2-33" fmla="*/ 523206 w 1445226"/>
              <a:gd name="connsiteY2-34" fmla="*/ 17208 h 1449830"/>
              <a:gd name="connsiteX3-35" fmla="*/ 1445226 w 1445226"/>
              <a:gd name="connsiteY3-36" fmla="*/ 405828 h 1449830"/>
              <a:gd name="connsiteX4-37" fmla="*/ 523206 w 1445226"/>
              <a:gd name="connsiteY4-38" fmla="*/ 497268 h 1449830"/>
              <a:gd name="connsiteX5-39" fmla="*/ 408906 w 1445226"/>
              <a:gd name="connsiteY5-40" fmla="*/ 1449768 h 1449830"/>
              <a:gd name="connsiteX6-41" fmla="*/ 20286 w 1445226"/>
              <a:gd name="connsiteY6-42" fmla="*/ 542988 h 1449830"/>
              <a:gd name="connsiteX0-43" fmla="*/ 20286 w 1445226"/>
              <a:gd name="connsiteY0-44" fmla="*/ 542988 h 1449830"/>
              <a:gd name="connsiteX1-45" fmla="*/ 104106 w 1445226"/>
              <a:gd name="connsiteY1-46" fmla="*/ 116268 h 1449830"/>
              <a:gd name="connsiteX2-47" fmla="*/ 523206 w 1445226"/>
              <a:gd name="connsiteY2-48" fmla="*/ 17208 h 1449830"/>
              <a:gd name="connsiteX3-49" fmla="*/ 1445226 w 1445226"/>
              <a:gd name="connsiteY3-50" fmla="*/ 405828 h 1449830"/>
              <a:gd name="connsiteX4-51" fmla="*/ 523206 w 1445226"/>
              <a:gd name="connsiteY4-52" fmla="*/ 497268 h 1449830"/>
              <a:gd name="connsiteX5-53" fmla="*/ 408906 w 1445226"/>
              <a:gd name="connsiteY5-54" fmla="*/ 1449768 h 1449830"/>
              <a:gd name="connsiteX6-55" fmla="*/ 20286 w 1445226"/>
              <a:gd name="connsiteY6-56" fmla="*/ 542988 h 1449830"/>
              <a:gd name="connsiteX0-57" fmla="*/ 20286 w 1445226"/>
              <a:gd name="connsiteY0-58" fmla="*/ 542988 h 1449830"/>
              <a:gd name="connsiteX1-59" fmla="*/ 104106 w 1445226"/>
              <a:gd name="connsiteY1-60" fmla="*/ 116268 h 1449830"/>
              <a:gd name="connsiteX2-61" fmla="*/ 523206 w 1445226"/>
              <a:gd name="connsiteY2-62" fmla="*/ 17208 h 1449830"/>
              <a:gd name="connsiteX3-63" fmla="*/ 1445226 w 1445226"/>
              <a:gd name="connsiteY3-64" fmla="*/ 405828 h 1449830"/>
              <a:gd name="connsiteX4-65" fmla="*/ 523206 w 1445226"/>
              <a:gd name="connsiteY4-66" fmla="*/ 497268 h 1449830"/>
              <a:gd name="connsiteX5-67" fmla="*/ 408906 w 1445226"/>
              <a:gd name="connsiteY5-68" fmla="*/ 1449768 h 1449830"/>
              <a:gd name="connsiteX6-69" fmla="*/ 20286 w 1445226"/>
              <a:gd name="connsiteY6-70" fmla="*/ 542988 h 1449830"/>
              <a:gd name="connsiteX0-71" fmla="*/ 20286 w 1445226"/>
              <a:gd name="connsiteY0-72" fmla="*/ 542988 h 1449768"/>
              <a:gd name="connsiteX1-73" fmla="*/ 104106 w 1445226"/>
              <a:gd name="connsiteY1-74" fmla="*/ 116268 h 1449768"/>
              <a:gd name="connsiteX2-75" fmla="*/ 523206 w 1445226"/>
              <a:gd name="connsiteY2-76" fmla="*/ 17208 h 1449768"/>
              <a:gd name="connsiteX3-77" fmla="*/ 1445226 w 1445226"/>
              <a:gd name="connsiteY3-78" fmla="*/ 405828 h 1449768"/>
              <a:gd name="connsiteX4-79" fmla="*/ 523206 w 1445226"/>
              <a:gd name="connsiteY4-80" fmla="*/ 497268 h 1449768"/>
              <a:gd name="connsiteX5-81" fmla="*/ 408906 w 1445226"/>
              <a:gd name="connsiteY5-82" fmla="*/ 1449768 h 1449768"/>
              <a:gd name="connsiteX6-83" fmla="*/ 20286 w 1445226"/>
              <a:gd name="connsiteY6-84" fmla="*/ 542988 h 1449768"/>
              <a:gd name="connsiteX0-85" fmla="*/ 20286 w 1445226"/>
              <a:gd name="connsiteY0-86" fmla="*/ 542988 h 1449768"/>
              <a:gd name="connsiteX1-87" fmla="*/ 104106 w 1445226"/>
              <a:gd name="connsiteY1-88" fmla="*/ 116268 h 1449768"/>
              <a:gd name="connsiteX2-89" fmla="*/ 523206 w 1445226"/>
              <a:gd name="connsiteY2-90" fmla="*/ 17208 h 1449768"/>
              <a:gd name="connsiteX3-91" fmla="*/ 1445226 w 1445226"/>
              <a:gd name="connsiteY3-92" fmla="*/ 405828 h 1449768"/>
              <a:gd name="connsiteX4-93" fmla="*/ 523206 w 1445226"/>
              <a:gd name="connsiteY4-94" fmla="*/ 497268 h 1449768"/>
              <a:gd name="connsiteX5-95" fmla="*/ 408906 w 1445226"/>
              <a:gd name="connsiteY5-96" fmla="*/ 1449768 h 1449768"/>
              <a:gd name="connsiteX6-97" fmla="*/ 20286 w 1445226"/>
              <a:gd name="connsiteY6-98" fmla="*/ 542988 h 1449768"/>
              <a:gd name="connsiteX0-99" fmla="*/ 20286 w 1445226"/>
              <a:gd name="connsiteY0-100" fmla="*/ 542988 h 1449768"/>
              <a:gd name="connsiteX1-101" fmla="*/ 104106 w 1445226"/>
              <a:gd name="connsiteY1-102" fmla="*/ 116268 h 1449768"/>
              <a:gd name="connsiteX2-103" fmla="*/ 523206 w 1445226"/>
              <a:gd name="connsiteY2-104" fmla="*/ 17208 h 1449768"/>
              <a:gd name="connsiteX3-105" fmla="*/ 1445226 w 1445226"/>
              <a:gd name="connsiteY3-106" fmla="*/ 405828 h 1449768"/>
              <a:gd name="connsiteX4-107" fmla="*/ 523206 w 1445226"/>
              <a:gd name="connsiteY4-108" fmla="*/ 497268 h 1449768"/>
              <a:gd name="connsiteX5-109" fmla="*/ 408906 w 1445226"/>
              <a:gd name="connsiteY5-110" fmla="*/ 1449768 h 1449768"/>
              <a:gd name="connsiteX6-111" fmla="*/ 20286 w 1445226"/>
              <a:gd name="connsiteY6-112" fmla="*/ 542988 h 1449768"/>
              <a:gd name="connsiteX0-113" fmla="*/ 20286 w 1445226"/>
              <a:gd name="connsiteY0-114" fmla="*/ 542988 h 1449768"/>
              <a:gd name="connsiteX1-115" fmla="*/ 104106 w 1445226"/>
              <a:gd name="connsiteY1-116" fmla="*/ 116268 h 1449768"/>
              <a:gd name="connsiteX2-117" fmla="*/ 523206 w 1445226"/>
              <a:gd name="connsiteY2-118" fmla="*/ 17208 h 1449768"/>
              <a:gd name="connsiteX3-119" fmla="*/ 1445226 w 1445226"/>
              <a:gd name="connsiteY3-120" fmla="*/ 405828 h 1449768"/>
              <a:gd name="connsiteX4-121" fmla="*/ 523206 w 1445226"/>
              <a:gd name="connsiteY4-122" fmla="*/ 497268 h 1449768"/>
              <a:gd name="connsiteX5-123" fmla="*/ 408906 w 1445226"/>
              <a:gd name="connsiteY5-124" fmla="*/ 1449768 h 1449768"/>
              <a:gd name="connsiteX6-125" fmla="*/ 20286 w 1445226"/>
              <a:gd name="connsiteY6-126" fmla="*/ 542988 h 1449768"/>
              <a:gd name="connsiteX0-127" fmla="*/ 20286 w 1445226"/>
              <a:gd name="connsiteY0-128" fmla="*/ 542988 h 1449768"/>
              <a:gd name="connsiteX1-129" fmla="*/ 104106 w 1445226"/>
              <a:gd name="connsiteY1-130" fmla="*/ 116268 h 1449768"/>
              <a:gd name="connsiteX2-131" fmla="*/ 523206 w 1445226"/>
              <a:gd name="connsiteY2-132" fmla="*/ 17208 h 1449768"/>
              <a:gd name="connsiteX3-133" fmla="*/ 1445226 w 1445226"/>
              <a:gd name="connsiteY3-134" fmla="*/ 405828 h 1449768"/>
              <a:gd name="connsiteX4-135" fmla="*/ 523206 w 1445226"/>
              <a:gd name="connsiteY4-136" fmla="*/ 497268 h 1449768"/>
              <a:gd name="connsiteX5-137" fmla="*/ 408906 w 1445226"/>
              <a:gd name="connsiteY5-138" fmla="*/ 1449768 h 1449768"/>
              <a:gd name="connsiteX6-139" fmla="*/ 20286 w 1445226"/>
              <a:gd name="connsiteY6-140" fmla="*/ 542988 h 1449768"/>
              <a:gd name="connsiteX0-141" fmla="*/ 20286 w 1445226"/>
              <a:gd name="connsiteY0-142" fmla="*/ 542988 h 1449768"/>
              <a:gd name="connsiteX1-143" fmla="*/ 104106 w 1445226"/>
              <a:gd name="connsiteY1-144" fmla="*/ 116268 h 1449768"/>
              <a:gd name="connsiteX2-145" fmla="*/ 523206 w 1445226"/>
              <a:gd name="connsiteY2-146" fmla="*/ 17208 h 1449768"/>
              <a:gd name="connsiteX3-147" fmla="*/ 1445226 w 1445226"/>
              <a:gd name="connsiteY3-148" fmla="*/ 405828 h 1449768"/>
              <a:gd name="connsiteX4-149" fmla="*/ 523206 w 1445226"/>
              <a:gd name="connsiteY4-150" fmla="*/ 497268 h 1449768"/>
              <a:gd name="connsiteX5-151" fmla="*/ 408906 w 1445226"/>
              <a:gd name="connsiteY5-152" fmla="*/ 1449768 h 1449768"/>
              <a:gd name="connsiteX6-153" fmla="*/ 20286 w 1445226"/>
              <a:gd name="connsiteY6-154" fmla="*/ 542988 h 1449768"/>
              <a:gd name="connsiteX0-155" fmla="*/ 20286 w 1445226"/>
              <a:gd name="connsiteY0-156" fmla="*/ 542988 h 1449768"/>
              <a:gd name="connsiteX1-157" fmla="*/ 104106 w 1445226"/>
              <a:gd name="connsiteY1-158" fmla="*/ 116268 h 1449768"/>
              <a:gd name="connsiteX2-159" fmla="*/ 523206 w 1445226"/>
              <a:gd name="connsiteY2-160" fmla="*/ 17208 h 1449768"/>
              <a:gd name="connsiteX3-161" fmla="*/ 1445226 w 1445226"/>
              <a:gd name="connsiteY3-162" fmla="*/ 405828 h 1449768"/>
              <a:gd name="connsiteX4-163" fmla="*/ 523206 w 1445226"/>
              <a:gd name="connsiteY4-164" fmla="*/ 497268 h 1449768"/>
              <a:gd name="connsiteX5-165" fmla="*/ 408906 w 1445226"/>
              <a:gd name="connsiteY5-166" fmla="*/ 1449768 h 1449768"/>
              <a:gd name="connsiteX6-167" fmla="*/ 20286 w 1445226"/>
              <a:gd name="connsiteY6-168" fmla="*/ 542988 h 14497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45226" h="1449768">
                <a:moveTo>
                  <a:pt x="20286" y="542988"/>
                </a:moveTo>
                <a:cubicBezTo>
                  <a:pt x="-30514" y="320738"/>
                  <a:pt x="20286" y="203898"/>
                  <a:pt x="104106" y="116268"/>
                </a:cubicBezTo>
                <a:cubicBezTo>
                  <a:pt x="187926" y="28638"/>
                  <a:pt x="299686" y="-31052"/>
                  <a:pt x="523206" y="17208"/>
                </a:cubicBezTo>
                <a:cubicBezTo>
                  <a:pt x="746726" y="65468"/>
                  <a:pt x="1445226" y="325818"/>
                  <a:pt x="1445226" y="405828"/>
                </a:cubicBezTo>
                <a:cubicBezTo>
                  <a:pt x="1087086" y="310578"/>
                  <a:pt x="726406" y="292798"/>
                  <a:pt x="523206" y="497268"/>
                </a:cubicBezTo>
                <a:cubicBezTo>
                  <a:pt x="320006" y="701738"/>
                  <a:pt x="332706" y="1129728"/>
                  <a:pt x="408906" y="1449768"/>
                </a:cubicBezTo>
                <a:cubicBezTo>
                  <a:pt x="340326" y="1289748"/>
                  <a:pt x="71086" y="765238"/>
                  <a:pt x="20286" y="542988"/>
                </a:cubicBezTo>
                <a:close/>
              </a:path>
            </a:pathLst>
          </a:custGeom>
          <a:gradFill flip="none" rotWithShape="1">
            <a:gsLst>
              <a:gs pos="10000">
                <a:schemeClr val="bg1">
                  <a:lumMod val="85000"/>
                </a:schemeClr>
              </a:gs>
              <a:gs pos="42000">
                <a:srgbClr val="FBFBFB"/>
              </a:gs>
              <a:gs pos="51000">
                <a:srgbClr val="F8F8F8"/>
              </a:gs>
              <a:gs pos="87000">
                <a:schemeClr val="bg1">
                  <a:lumMod val="8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0" dist="152400" dir="2700000" sx="92000" sy="9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14"/>
            </p:custDataLst>
          </p:nvPr>
        </p:nvSpPr>
        <p:spPr>
          <a:xfrm rot="10800000">
            <a:off x="7375966" y="4421772"/>
            <a:ext cx="896412" cy="899229"/>
          </a:xfrm>
          <a:custGeom>
            <a:avLst/>
            <a:gdLst>
              <a:gd name="connsiteX0" fmla="*/ 16243 w 1464100"/>
              <a:gd name="connsiteY0" fmla="*/ 562479 h 1476922"/>
              <a:gd name="connsiteX1" fmla="*/ 122923 w 1464100"/>
              <a:gd name="connsiteY1" fmla="*/ 143379 h 1476922"/>
              <a:gd name="connsiteX2" fmla="*/ 496303 w 1464100"/>
              <a:gd name="connsiteY2" fmla="*/ 13839 h 1476922"/>
              <a:gd name="connsiteX3" fmla="*/ 1464043 w 1464100"/>
              <a:gd name="connsiteY3" fmla="*/ 432939 h 1476922"/>
              <a:gd name="connsiteX4" fmla="*/ 542023 w 1464100"/>
              <a:gd name="connsiteY4" fmla="*/ 524379 h 1476922"/>
              <a:gd name="connsiteX5" fmla="*/ 427723 w 1464100"/>
              <a:gd name="connsiteY5" fmla="*/ 1476879 h 1476922"/>
              <a:gd name="connsiteX6" fmla="*/ 16243 w 1464100"/>
              <a:gd name="connsiteY6" fmla="*/ 562479 h 1476922"/>
              <a:gd name="connsiteX0-1" fmla="*/ 29819 w 1477676"/>
              <a:gd name="connsiteY0-2" fmla="*/ 569393 h 1483836"/>
              <a:gd name="connsiteX1-3" fmla="*/ 136499 w 1477676"/>
              <a:gd name="connsiteY1-4" fmla="*/ 150293 h 1483836"/>
              <a:gd name="connsiteX2-5" fmla="*/ 509879 w 1477676"/>
              <a:gd name="connsiteY2-6" fmla="*/ 20753 h 1483836"/>
              <a:gd name="connsiteX3-7" fmla="*/ 1477619 w 1477676"/>
              <a:gd name="connsiteY3-8" fmla="*/ 439853 h 1483836"/>
              <a:gd name="connsiteX4-9" fmla="*/ 555599 w 1477676"/>
              <a:gd name="connsiteY4-10" fmla="*/ 531293 h 1483836"/>
              <a:gd name="connsiteX5-11" fmla="*/ 441299 w 1477676"/>
              <a:gd name="connsiteY5-12" fmla="*/ 1483793 h 1483836"/>
              <a:gd name="connsiteX6-13" fmla="*/ 29819 w 1477676"/>
              <a:gd name="connsiteY6-14" fmla="*/ 569393 h 1483836"/>
              <a:gd name="connsiteX0-15" fmla="*/ 17161 w 1464961"/>
              <a:gd name="connsiteY0-16" fmla="*/ 535197 h 1449640"/>
              <a:gd name="connsiteX1-17" fmla="*/ 123841 w 1464961"/>
              <a:gd name="connsiteY1-18" fmla="*/ 116097 h 1449640"/>
              <a:gd name="connsiteX2-19" fmla="*/ 542941 w 1464961"/>
              <a:gd name="connsiteY2-20" fmla="*/ 17037 h 1449640"/>
              <a:gd name="connsiteX3-21" fmla="*/ 1464961 w 1464961"/>
              <a:gd name="connsiteY3-22" fmla="*/ 405657 h 1449640"/>
              <a:gd name="connsiteX4-23" fmla="*/ 542941 w 1464961"/>
              <a:gd name="connsiteY4-24" fmla="*/ 497097 h 1449640"/>
              <a:gd name="connsiteX5-25" fmla="*/ 428641 w 1464961"/>
              <a:gd name="connsiteY5-26" fmla="*/ 1449597 h 1449640"/>
              <a:gd name="connsiteX6-27" fmla="*/ 17161 w 1464961"/>
              <a:gd name="connsiteY6-28" fmla="*/ 535197 h 1449640"/>
              <a:gd name="connsiteX0-29" fmla="*/ 20286 w 1445226"/>
              <a:gd name="connsiteY0-30" fmla="*/ 542988 h 1449830"/>
              <a:gd name="connsiteX1-31" fmla="*/ 104106 w 1445226"/>
              <a:gd name="connsiteY1-32" fmla="*/ 116268 h 1449830"/>
              <a:gd name="connsiteX2-33" fmla="*/ 523206 w 1445226"/>
              <a:gd name="connsiteY2-34" fmla="*/ 17208 h 1449830"/>
              <a:gd name="connsiteX3-35" fmla="*/ 1445226 w 1445226"/>
              <a:gd name="connsiteY3-36" fmla="*/ 405828 h 1449830"/>
              <a:gd name="connsiteX4-37" fmla="*/ 523206 w 1445226"/>
              <a:gd name="connsiteY4-38" fmla="*/ 497268 h 1449830"/>
              <a:gd name="connsiteX5-39" fmla="*/ 408906 w 1445226"/>
              <a:gd name="connsiteY5-40" fmla="*/ 1449768 h 1449830"/>
              <a:gd name="connsiteX6-41" fmla="*/ 20286 w 1445226"/>
              <a:gd name="connsiteY6-42" fmla="*/ 542988 h 1449830"/>
              <a:gd name="connsiteX0-43" fmla="*/ 20286 w 1445226"/>
              <a:gd name="connsiteY0-44" fmla="*/ 542988 h 1449830"/>
              <a:gd name="connsiteX1-45" fmla="*/ 104106 w 1445226"/>
              <a:gd name="connsiteY1-46" fmla="*/ 116268 h 1449830"/>
              <a:gd name="connsiteX2-47" fmla="*/ 523206 w 1445226"/>
              <a:gd name="connsiteY2-48" fmla="*/ 17208 h 1449830"/>
              <a:gd name="connsiteX3-49" fmla="*/ 1445226 w 1445226"/>
              <a:gd name="connsiteY3-50" fmla="*/ 405828 h 1449830"/>
              <a:gd name="connsiteX4-51" fmla="*/ 523206 w 1445226"/>
              <a:gd name="connsiteY4-52" fmla="*/ 497268 h 1449830"/>
              <a:gd name="connsiteX5-53" fmla="*/ 408906 w 1445226"/>
              <a:gd name="connsiteY5-54" fmla="*/ 1449768 h 1449830"/>
              <a:gd name="connsiteX6-55" fmla="*/ 20286 w 1445226"/>
              <a:gd name="connsiteY6-56" fmla="*/ 542988 h 1449830"/>
              <a:gd name="connsiteX0-57" fmla="*/ 20286 w 1445226"/>
              <a:gd name="connsiteY0-58" fmla="*/ 542988 h 1449830"/>
              <a:gd name="connsiteX1-59" fmla="*/ 104106 w 1445226"/>
              <a:gd name="connsiteY1-60" fmla="*/ 116268 h 1449830"/>
              <a:gd name="connsiteX2-61" fmla="*/ 523206 w 1445226"/>
              <a:gd name="connsiteY2-62" fmla="*/ 17208 h 1449830"/>
              <a:gd name="connsiteX3-63" fmla="*/ 1445226 w 1445226"/>
              <a:gd name="connsiteY3-64" fmla="*/ 405828 h 1449830"/>
              <a:gd name="connsiteX4-65" fmla="*/ 523206 w 1445226"/>
              <a:gd name="connsiteY4-66" fmla="*/ 497268 h 1449830"/>
              <a:gd name="connsiteX5-67" fmla="*/ 408906 w 1445226"/>
              <a:gd name="connsiteY5-68" fmla="*/ 1449768 h 1449830"/>
              <a:gd name="connsiteX6-69" fmla="*/ 20286 w 1445226"/>
              <a:gd name="connsiteY6-70" fmla="*/ 542988 h 1449830"/>
              <a:gd name="connsiteX0-71" fmla="*/ 20286 w 1445226"/>
              <a:gd name="connsiteY0-72" fmla="*/ 542988 h 1449768"/>
              <a:gd name="connsiteX1-73" fmla="*/ 104106 w 1445226"/>
              <a:gd name="connsiteY1-74" fmla="*/ 116268 h 1449768"/>
              <a:gd name="connsiteX2-75" fmla="*/ 523206 w 1445226"/>
              <a:gd name="connsiteY2-76" fmla="*/ 17208 h 1449768"/>
              <a:gd name="connsiteX3-77" fmla="*/ 1445226 w 1445226"/>
              <a:gd name="connsiteY3-78" fmla="*/ 405828 h 1449768"/>
              <a:gd name="connsiteX4-79" fmla="*/ 523206 w 1445226"/>
              <a:gd name="connsiteY4-80" fmla="*/ 497268 h 1449768"/>
              <a:gd name="connsiteX5-81" fmla="*/ 408906 w 1445226"/>
              <a:gd name="connsiteY5-82" fmla="*/ 1449768 h 1449768"/>
              <a:gd name="connsiteX6-83" fmla="*/ 20286 w 1445226"/>
              <a:gd name="connsiteY6-84" fmla="*/ 542988 h 1449768"/>
              <a:gd name="connsiteX0-85" fmla="*/ 20286 w 1445226"/>
              <a:gd name="connsiteY0-86" fmla="*/ 542988 h 1449768"/>
              <a:gd name="connsiteX1-87" fmla="*/ 104106 w 1445226"/>
              <a:gd name="connsiteY1-88" fmla="*/ 116268 h 1449768"/>
              <a:gd name="connsiteX2-89" fmla="*/ 523206 w 1445226"/>
              <a:gd name="connsiteY2-90" fmla="*/ 17208 h 1449768"/>
              <a:gd name="connsiteX3-91" fmla="*/ 1445226 w 1445226"/>
              <a:gd name="connsiteY3-92" fmla="*/ 405828 h 1449768"/>
              <a:gd name="connsiteX4-93" fmla="*/ 523206 w 1445226"/>
              <a:gd name="connsiteY4-94" fmla="*/ 497268 h 1449768"/>
              <a:gd name="connsiteX5-95" fmla="*/ 408906 w 1445226"/>
              <a:gd name="connsiteY5-96" fmla="*/ 1449768 h 1449768"/>
              <a:gd name="connsiteX6-97" fmla="*/ 20286 w 1445226"/>
              <a:gd name="connsiteY6-98" fmla="*/ 542988 h 1449768"/>
              <a:gd name="connsiteX0-99" fmla="*/ 20286 w 1445226"/>
              <a:gd name="connsiteY0-100" fmla="*/ 542988 h 1449768"/>
              <a:gd name="connsiteX1-101" fmla="*/ 104106 w 1445226"/>
              <a:gd name="connsiteY1-102" fmla="*/ 116268 h 1449768"/>
              <a:gd name="connsiteX2-103" fmla="*/ 523206 w 1445226"/>
              <a:gd name="connsiteY2-104" fmla="*/ 17208 h 1449768"/>
              <a:gd name="connsiteX3-105" fmla="*/ 1445226 w 1445226"/>
              <a:gd name="connsiteY3-106" fmla="*/ 405828 h 1449768"/>
              <a:gd name="connsiteX4-107" fmla="*/ 523206 w 1445226"/>
              <a:gd name="connsiteY4-108" fmla="*/ 497268 h 1449768"/>
              <a:gd name="connsiteX5-109" fmla="*/ 408906 w 1445226"/>
              <a:gd name="connsiteY5-110" fmla="*/ 1449768 h 1449768"/>
              <a:gd name="connsiteX6-111" fmla="*/ 20286 w 1445226"/>
              <a:gd name="connsiteY6-112" fmla="*/ 542988 h 1449768"/>
              <a:gd name="connsiteX0-113" fmla="*/ 20286 w 1445226"/>
              <a:gd name="connsiteY0-114" fmla="*/ 542988 h 1449768"/>
              <a:gd name="connsiteX1-115" fmla="*/ 104106 w 1445226"/>
              <a:gd name="connsiteY1-116" fmla="*/ 116268 h 1449768"/>
              <a:gd name="connsiteX2-117" fmla="*/ 523206 w 1445226"/>
              <a:gd name="connsiteY2-118" fmla="*/ 17208 h 1449768"/>
              <a:gd name="connsiteX3-119" fmla="*/ 1445226 w 1445226"/>
              <a:gd name="connsiteY3-120" fmla="*/ 405828 h 1449768"/>
              <a:gd name="connsiteX4-121" fmla="*/ 523206 w 1445226"/>
              <a:gd name="connsiteY4-122" fmla="*/ 497268 h 1449768"/>
              <a:gd name="connsiteX5-123" fmla="*/ 408906 w 1445226"/>
              <a:gd name="connsiteY5-124" fmla="*/ 1449768 h 1449768"/>
              <a:gd name="connsiteX6-125" fmla="*/ 20286 w 1445226"/>
              <a:gd name="connsiteY6-126" fmla="*/ 542988 h 1449768"/>
              <a:gd name="connsiteX0-127" fmla="*/ 20286 w 1445226"/>
              <a:gd name="connsiteY0-128" fmla="*/ 542988 h 1449768"/>
              <a:gd name="connsiteX1-129" fmla="*/ 104106 w 1445226"/>
              <a:gd name="connsiteY1-130" fmla="*/ 116268 h 1449768"/>
              <a:gd name="connsiteX2-131" fmla="*/ 523206 w 1445226"/>
              <a:gd name="connsiteY2-132" fmla="*/ 17208 h 1449768"/>
              <a:gd name="connsiteX3-133" fmla="*/ 1445226 w 1445226"/>
              <a:gd name="connsiteY3-134" fmla="*/ 405828 h 1449768"/>
              <a:gd name="connsiteX4-135" fmla="*/ 523206 w 1445226"/>
              <a:gd name="connsiteY4-136" fmla="*/ 497268 h 1449768"/>
              <a:gd name="connsiteX5-137" fmla="*/ 408906 w 1445226"/>
              <a:gd name="connsiteY5-138" fmla="*/ 1449768 h 1449768"/>
              <a:gd name="connsiteX6-139" fmla="*/ 20286 w 1445226"/>
              <a:gd name="connsiteY6-140" fmla="*/ 542988 h 1449768"/>
              <a:gd name="connsiteX0-141" fmla="*/ 20286 w 1445226"/>
              <a:gd name="connsiteY0-142" fmla="*/ 542988 h 1449768"/>
              <a:gd name="connsiteX1-143" fmla="*/ 104106 w 1445226"/>
              <a:gd name="connsiteY1-144" fmla="*/ 116268 h 1449768"/>
              <a:gd name="connsiteX2-145" fmla="*/ 523206 w 1445226"/>
              <a:gd name="connsiteY2-146" fmla="*/ 17208 h 1449768"/>
              <a:gd name="connsiteX3-147" fmla="*/ 1445226 w 1445226"/>
              <a:gd name="connsiteY3-148" fmla="*/ 405828 h 1449768"/>
              <a:gd name="connsiteX4-149" fmla="*/ 523206 w 1445226"/>
              <a:gd name="connsiteY4-150" fmla="*/ 497268 h 1449768"/>
              <a:gd name="connsiteX5-151" fmla="*/ 408906 w 1445226"/>
              <a:gd name="connsiteY5-152" fmla="*/ 1449768 h 1449768"/>
              <a:gd name="connsiteX6-153" fmla="*/ 20286 w 1445226"/>
              <a:gd name="connsiteY6-154" fmla="*/ 542988 h 1449768"/>
              <a:gd name="connsiteX0-155" fmla="*/ 20286 w 1445226"/>
              <a:gd name="connsiteY0-156" fmla="*/ 542988 h 1449768"/>
              <a:gd name="connsiteX1-157" fmla="*/ 104106 w 1445226"/>
              <a:gd name="connsiteY1-158" fmla="*/ 116268 h 1449768"/>
              <a:gd name="connsiteX2-159" fmla="*/ 523206 w 1445226"/>
              <a:gd name="connsiteY2-160" fmla="*/ 17208 h 1449768"/>
              <a:gd name="connsiteX3-161" fmla="*/ 1445226 w 1445226"/>
              <a:gd name="connsiteY3-162" fmla="*/ 405828 h 1449768"/>
              <a:gd name="connsiteX4-163" fmla="*/ 523206 w 1445226"/>
              <a:gd name="connsiteY4-164" fmla="*/ 497268 h 1449768"/>
              <a:gd name="connsiteX5-165" fmla="*/ 408906 w 1445226"/>
              <a:gd name="connsiteY5-166" fmla="*/ 1449768 h 1449768"/>
              <a:gd name="connsiteX6-167" fmla="*/ 20286 w 1445226"/>
              <a:gd name="connsiteY6-168" fmla="*/ 542988 h 14497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45226" h="1449768">
                <a:moveTo>
                  <a:pt x="20286" y="542988"/>
                </a:moveTo>
                <a:cubicBezTo>
                  <a:pt x="-30514" y="320738"/>
                  <a:pt x="20286" y="203898"/>
                  <a:pt x="104106" y="116268"/>
                </a:cubicBezTo>
                <a:cubicBezTo>
                  <a:pt x="187926" y="28638"/>
                  <a:pt x="299686" y="-31052"/>
                  <a:pt x="523206" y="17208"/>
                </a:cubicBezTo>
                <a:cubicBezTo>
                  <a:pt x="746726" y="65468"/>
                  <a:pt x="1445226" y="325818"/>
                  <a:pt x="1445226" y="405828"/>
                </a:cubicBezTo>
                <a:cubicBezTo>
                  <a:pt x="1087086" y="310578"/>
                  <a:pt x="726406" y="292798"/>
                  <a:pt x="523206" y="497268"/>
                </a:cubicBezTo>
                <a:cubicBezTo>
                  <a:pt x="320006" y="701738"/>
                  <a:pt x="332706" y="1129728"/>
                  <a:pt x="408906" y="1449768"/>
                </a:cubicBezTo>
                <a:cubicBezTo>
                  <a:pt x="340326" y="1289748"/>
                  <a:pt x="71086" y="765238"/>
                  <a:pt x="20286" y="542988"/>
                </a:cubicBezTo>
                <a:close/>
              </a:path>
            </a:pathLst>
          </a:custGeom>
          <a:gradFill flip="none" rotWithShape="1">
            <a:gsLst>
              <a:gs pos="10000">
                <a:schemeClr val="bg1">
                  <a:lumMod val="85000"/>
                </a:schemeClr>
              </a:gs>
              <a:gs pos="42000">
                <a:srgbClr val="FBFBFB"/>
              </a:gs>
              <a:gs pos="51000">
                <a:srgbClr val="F8F8F8"/>
              </a:gs>
              <a:gs pos="87000">
                <a:schemeClr val="bg1">
                  <a:lumMod val="8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0" dist="152400" dir="2700000" sx="92000" sy="9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5"/>
            </p:custDataLst>
          </p:nvPr>
        </p:nvSpPr>
        <p:spPr>
          <a:xfrm rot="10800000" flipV="1">
            <a:off x="7339105" y="1428554"/>
            <a:ext cx="896412" cy="899229"/>
          </a:xfrm>
          <a:custGeom>
            <a:avLst/>
            <a:gdLst>
              <a:gd name="connsiteX0" fmla="*/ 16243 w 1464100"/>
              <a:gd name="connsiteY0" fmla="*/ 562479 h 1476922"/>
              <a:gd name="connsiteX1" fmla="*/ 122923 w 1464100"/>
              <a:gd name="connsiteY1" fmla="*/ 143379 h 1476922"/>
              <a:gd name="connsiteX2" fmla="*/ 496303 w 1464100"/>
              <a:gd name="connsiteY2" fmla="*/ 13839 h 1476922"/>
              <a:gd name="connsiteX3" fmla="*/ 1464043 w 1464100"/>
              <a:gd name="connsiteY3" fmla="*/ 432939 h 1476922"/>
              <a:gd name="connsiteX4" fmla="*/ 542023 w 1464100"/>
              <a:gd name="connsiteY4" fmla="*/ 524379 h 1476922"/>
              <a:gd name="connsiteX5" fmla="*/ 427723 w 1464100"/>
              <a:gd name="connsiteY5" fmla="*/ 1476879 h 1476922"/>
              <a:gd name="connsiteX6" fmla="*/ 16243 w 1464100"/>
              <a:gd name="connsiteY6" fmla="*/ 562479 h 1476922"/>
              <a:gd name="connsiteX0-1" fmla="*/ 29819 w 1477676"/>
              <a:gd name="connsiteY0-2" fmla="*/ 569393 h 1483836"/>
              <a:gd name="connsiteX1-3" fmla="*/ 136499 w 1477676"/>
              <a:gd name="connsiteY1-4" fmla="*/ 150293 h 1483836"/>
              <a:gd name="connsiteX2-5" fmla="*/ 509879 w 1477676"/>
              <a:gd name="connsiteY2-6" fmla="*/ 20753 h 1483836"/>
              <a:gd name="connsiteX3-7" fmla="*/ 1477619 w 1477676"/>
              <a:gd name="connsiteY3-8" fmla="*/ 439853 h 1483836"/>
              <a:gd name="connsiteX4-9" fmla="*/ 555599 w 1477676"/>
              <a:gd name="connsiteY4-10" fmla="*/ 531293 h 1483836"/>
              <a:gd name="connsiteX5-11" fmla="*/ 441299 w 1477676"/>
              <a:gd name="connsiteY5-12" fmla="*/ 1483793 h 1483836"/>
              <a:gd name="connsiteX6-13" fmla="*/ 29819 w 1477676"/>
              <a:gd name="connsiteY6-14" fmla="*/ 569393 h 1483836"/>
              <a:gd name="connsiteX0-15" fmla="*/ 17161 w 1464961"/>
              <a:gd name="connsiteY0-16" fmla="*/ 535197 h 1449640"/>
              <a:gd name="connsiteX1-17" fmla="*/ 123841 w 1464961"/>
              <a:gd name="connsiteY1-18" fmla="*/ 116097 h 1449640"/>
              <a:gd name="connsiteX2-19" fmla="*/ 542941 w 1464961"/>
              <a:gd name="connsiteY2-20" fmla="*/ 17037 h 1449640"/>
              <a:gd name="connsiteX3-21" fmla="*/ 1464961 w 1464961"/>
              <a:gd name="connsiteY3-22" fmla="*/ 405657 h 1449640"/>
              <a:gd name="connsiteX4-23" fmla="*/ 542941 w 1464961"/>
              <a:gd name="connsiteY4-24" fmla="*/ 497097 h 1449640"/>
              <a:gd name="connsiteX5-25" fmla="*/ 428641 w 1464961"/>
              <a:gd name="connsiteY5-26" fmla="*/ 1449597 h 1449640"/>
              <a:gd name="connsiteX6-27" fmla="*/ 17161 w 1464961"/>
              <a:gd name="connsiteY6-28" fmla="*/ 535197 h 1449640"/>
              <a:gd name="connsiteX0-29" fmla="*/ 20286 w 1445226"/>
              <a:gd name="connsiteY0-30" fmla="*/ 542988 h 1449830"/>
              <a:gd name="connsiteX1-31" fmla="*/ 104106 w 1445226"/>
              <a:gd name="connsiteY1-32" fmla="*/ 116268 h 1449830"/>
              <a:gd name="connsiteX2-33" fmla="*/ 523206 w 1445226"/>
              <a:gd name="connsiteY2-34" fmla="*/ 17208 h 1449830"/>
              <a:gd name="connsiteX3-35" fmla="*/ 1445226 w 1445226"/>
              <a:gd name="connsiteY3-36" fmla="*/ 405828 h 1449830"/>
              <a:gd name="connsiteX4-37" fmla="*/ 523206 w 1445226"/>
              <a:gd name="connsiteY4-38" fmla="*/ 497268 h 1449830"/>
              <a:gd name="connsiteX5-39" fmla="*/ 408906 w 1445226"/>
              <a:gd name="connsiteY5-40" fmla="*/ 1449768 h 1449830"/>
              <a:gd name="connsiteX6-41" fmla="*/ 20286 w 1445226"/>
              <a:gd name="connsiteY6-42" fmla="*/ 542988 h 1449830"/>
              <a:gd name="connsiteX0-43" fmla="*/ 20286 w 1445226"/>
              <a:gd name="connsiteY0-44" fmla="*/ 542988 h 1449830"/>
              <a:gd name="connsiteX1-45" fmla="*/ 104106 w 1445226"/>
              <a:gd name="connsiteY1-46" fmla="*/ 116268 h 1449830"/>
              <a:gd name="connsiteX2-47" fmla="*/ 523206 w 1445226"/>
              <a:gd name="connsiteY2-48" fmla="*/ 17208 h 1449830"/>
              <a:gd name="connsiteX3-49" fmla="*/ 1445226 w 1445226"/>
              <a:gd name="connsiteY3-50" fmla="*/ 405828 h 1449830"/>
              <a:gd name="connsiteX4-51" fmla="*/ 523206 w 1445226"/>
              <a:gd name="connsiteY4-52" fmla="*/ 497268 h 1449830"/>
              <a:gd name="connsiteX5-53" fmla="*/ 408906 w 1445226"/>
              <a:gd name="connsiteY5-54" fmla="*/ 1449768 h 1449830"/>
              <a:gd name="connsiteX6-55" fmla="*/ 20286 w 1445226"/>
              <a:gd name="connsiteY6-56" fmla="*/ 542988 h 1449830"/>
              <a:gd name="connsiteX0-57" fmla="*/ 20286 w 1445226"/>
              <a:gd name="connsiteY0-58" fmla="*/ 542988 h 1449830"/>
              <a:gd name="connsiteX1-59" fmla="*/ 104106 w 1445226"/>
              <a:gd name="connsiteY1-60" fmla="*/ 116268 h 1449830"/>
              <a:gd name="connsiteX2-61" fmla="*/ 523206 w 1445226"/>
              <a:gd name="connsiteY2-62" fmla="*/ 17208 h 1449830"/>
              <a:gd name="connsiteX3-63" fmla="*/ 1445226 w 1445226"/>
              <a:gd name="connsiteY3-64" fmla="*/ 405828 h 1449830"/>
              <a:gd name="connsiteX4-65" fmla="*/ 523206 w 1445226"/>
              <a:gd name="connsiteY4-66" fmla="*/ 497268 h 1449830"/>
              <a:gd name="connsiteX5-67" fmla="*/ 408906 w 1445226"/>
              <a:gd name="connsiteY5-68" fmla="*/ 1449768 h 1449830"/>
              <a:gd name="connsiteX6-69" fmla="*/ 20286 w 1445226"/>
              <a:gd name="connsiteY6-70" fmla="*/ 542988 h 1449830"/>
              <a:gd name="connsiteX0-71" fmla="*/ 20286 w 1445226"/>
              <a:gd name="connsiteY0-72" fmla="*/ 542988 h 1449768"/>
              <a:gd name="connsiteX1-73" fmla="*/ 104106 w 1445226"/>
              <a:gd name="connsiteY1-74" fmla="*/ 116268 h 1449768"/>
              <a:gd name="connsiteX2-75" fmla="*/ 523206 w 1445226"/>
              <a:gd name="connsiteY2-76" fmla="*/ 17208 h 1449768"/>
              <a:gd name="connsiteX3-77" fmla="*/ 1445226 w 1445226"/>
              <a:gd name="connsiteY3-78" fmla="*/ 405828 h 1449768"/>
              <a:gd name="connsiteX4-79" fmla="*/ 523206 w 1445226"/>
              <a:gd name="connsiteY4-80" fmla="*/ 497268 h 1449768"/>
              <a:gd name="connsiteX5-81" fmla="*/ 408906 w 1445226"/>
              <a:gd name="connsiteY5-82" fmla="*/ 1449768 h 1449768"/>
              <a:gd name="connsiteX6-83" fmla="*/ 20286 w 1445226"/>
              <a:gd name="connsiteY6-84" fmla="*/ 542988 h 1449768"/>
              <a:gd name="connsiteX0-85" fmla="*/ 20286 w 1445226"/>
              <a:gd name="connsiteY0-86" fmla="*/ 542988 h 1449768"/>
              <a:gd name="connsiteX1-87" fmla="*/ 104106 w 1445226"/>
              <a:gd name="connsiteY1-88" fmla="*/ 116268 h 1449768"/>
              <a:gd name="connsiteX2-89" fmla="*/ 523206 w 1445226"/>
              <a:gd name="connsiteY2-90" fmla="*/ 17208 h 1449768"/>
              <a:gd name="connsiteX3-91" fmla="*/ 1445226 w 1445226"/>
              <a:gd name="connsiteY3-92" fmla="*/ 405828 h 1449768"/>
              <a:gd name="connsiteX4-93" fmla="*/ 523206 w 1445226"/>
              <a:gd name="connsiteY4-94" fmla="*/ 497268 h 1449768"/>
              <a:gd name="connsiteX5-95" fmla="*/ 408906 w 1445226"/>
              <a:gd name="connsiteY5-96" fmla="*/ 1449768 h 1449768"/>
              <a:gd name="connsiteX6-97" fmla="*/ 20286 w 1445226"/>
              <a:gd name="connsiteY6-98" fmla="*/ 542988 h 1449768"/>
              <a:gd name="connsiteX0-99" fmla="*/ 20286 w 1445226"/>
              <a:gd name="connsiteY0-100" fmla="*/ 542988 h 1449768"/>
              <a:gd name="connsiteX1-101" fmla="*/ 104106 w 1445226"/>
              <a:gd name="connsiteY1-102" fmla="*/ 116268 h 1449768"/>
              <a:gd name="connsiteX2-103" fmla="*/ 523206 w 1445226"/>
              <a:gd name="connsiteY2-104" fmla="*/ 17208 h 1449768"/>
              <a:gd name="connsiteX3-105" fmla="*/ 1445226 w 1445226"/>
              <a:gd name="connsiteY3-106" fmla="*/ 405828 h 1449768"/>
              <a:gd name="connsiteX4-107" fmla="*/ 523206 w 1445226"/>
              <a:gd name="connsiteY4-108" fmla="*/ 497268 h 1449768"/>
              <a:gd name="connsiteX5-109" fmla="*/ 408906 w 1445226"/>
              <a:gd name="connsiteY5-110" fmla="*/ 1449768 h 1449768"/>
              <a:gd name="connsiteX6-111" fmla="*/ 20286 w 1445226"/>
              <a:gd name="connsiteY6-112" fmla="*/ 542988 h 1449768"/>
              <a:gd name="connsiteX0-113" fmla="*/ 20286 w 1445226"/>
              <a:gd name="connsiteY0-114" fmla="*/ 542988 h 1449768"/>
              <a:gd name="connsiteX1-115" fmla="*/ 104106 w 1445226"/>
              <a:gd name="connsiteY1-116" fmla="*/ 116268 h 1449768"/>
              <a:gd name="connsiteX2-117" fmla="*/ 523206 w 1445226"/>
              <a:gd name="connsiteY2-118" fmla="*/ 17208 h 1449768"/>
              <a:gd name="connsiteX3-119" fmla="*/ 1445226 w 1445226"/>
              <a:gd name="connsiteY3-120" fmla="*/ 405828 h 1449768"/>
              <a:gd name="connsiteX4-121" fmla="*/ 523206 w 1445226"/>
              <a:gd name="connsiteY4-122" fmla="*/ 497268 h 1449768"/>
              <a:gd name="connsiteX5-123" fmla="*/ 408906 w 1445226"/>
              <a:gd name="connsiteY5-124" fmla="*/ 1449768 h 1449768"/>
              <a:gd name="connsiteX6-125" fmla="*/ 20286 w 1445226"/>
              <a:gd name="connsiteY6-126" fmla="*/ 542988 h 1449768"/>
              <a:gd name="connsiteX0-127" fmla="*/ 20286 w 1445226"/>
              <a:gd name="connsiteY0-128" fmla="*/ 542988 h 1449768"/>
              <a:gd name="connsiteX1-129" fmla="*/ 104106 w 1445226"/>
              <a:gd name="connsiteY1-130" fmla="*/ 116268 h 1449768"/>
              <a:gd name="connsiteX2-131" fmla="*/ 523206 w 1445226"/>
              <a:gd name="connsiteY2-132" fmla="*/ 17208 h 1449768"/>
              <a:gd name="connsiteX3-133" fmla="*/ 1445226 w 1445226"/>
              <a:gd name="connsiteY3-134" fmla="*/ 405828 h 1449768"/>
              <a:gd name="connsiteX4-135" fmla="*/ 523206 w 1445226"/>
              <a:gd name="connsiteY4-136" fmla="*/ 497268 h 1449768"/>
              <a:gd name="connsiteX5-137" fmla="*/ 408906 w 1445226"/>
              <a:gd name="connsiteY5-138" fmla="*/ 1449768 h 1449768"/>
              <a:gd name="connsiteX6-139" fmla="*/ 20286 w 1445226"/>
              <a:gd name="connsiteY6-140" fmla="*/ 542988 h 1449768"/>
              <a:gd name="connsiteX0-141" fmla="*/ 20286 w 1445226"/>
              <a:gd name="connsiteY0-142" fmla="*/ 542988 h 1449768"/>
              <a:gd name="connsiteX1-143" fmla="*/ 104106 w 1445226"/>
              <a:gd name="connsiteY1-144" fmla="*/ 116268 h 1449768"/>
              <a:gd name="connsiteX2-145" fmla="*/ 523206 w 1445226"/>
              <a:gd name="connsiteY2-146" fmla="*/ 17208 h 1449768"/>
              <a:gd name="connsiteX3-147" fmla="*/ 1445226 w 1445226"/>
              <a:gd name="connsiteY3-148" fmla="*/ 405828 h 1449768"/>
              <a:gd name="connsiteX4-149" fmla="*/ 523206 w 1445226"/>
              <a:gd name="connsiteY4-150" fmla="*/ 497268 h 1449768"/>
              <a:gd name="connsiteX5-151" fmla="*/ 408906 w 1445226"/>
              <a:gd name="connsiteY5-152" fmla="*/ 1449768 h 1449768"/>
              <a:gd name="connsiteX6-153" fmla="*/ 20286 w 1445226"/>
              <a:gd name="connsiteY6-154" fmla="*/ 542988 h 1449768"/>
              <a:gd name="connsiteX0-155" fmla="*/ 20286 w 1445226"/>
              <a:gd name="connsiteY0-156" fmla="*/ 542988 h 1449768"/>
              <a:gd name="connsiteX1-157" fmla="*/ 104106 w 1445226"/>
              <a:gd name="connsiteY1-158" fmla="*/ 116268 h 1449768"/>
              <a:gd name="connsiteX2-159" fmla="*/ 523206 w 1445226"/>
              <a:gd name="connsiteY2-160" fmla="*/ 17208 h 1449768"/>
              <a:gd name="connsiteX3-161" fmla="*/ 1445226 w 1445226"/>
              <a:gd name="connsiteY3-162" fmla="*/ 405828 h 1449768"/>
              <a:gd name="connsiteX4-163" fmla="*/ 523206 w 1445226"/>
              <a:gd name="connsiteY4-164" fmla="*/ 497268 h 1449768"/>
              <a:gd name="connsiteX5-165" fmla="*/ 408906 w 1445226"/>
              <a:gd name="connsiteY5-166" fmla="*/ 1449768 h 1449768"/>
              <a:gd name="connsiteX6-167" fmla="*/ 20286 w 1445226"/>
              <a:gd name="connsiteY6-168" fmla="*/ 542988 h 14497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445226" h="1449768">
                <a:moveTo>
                  <a:pt x="20286" y="542988"/>
                </a:moveTo>
                <a:cubicBezTo>
                  <a:pt x="-30514" y="320738"/>
                  <a:pt x="20286" y="203898"/>
                  <a:pt x="104106" y="116268"/>
                </a:cubicBezTo>
                <a:cubicBezTo>
                  <a:pt x="187926" y="28638"/>
                  <a:pt x="299686" y="-31052"/>
                  <a:pt x="523206" y="17208"/>
                </a:cubicBezTo>
                <a:cubicBezTo>
                  <a:pt x="746726" y="65468"/>
                  <a:pt x="1445226" y="325818"/>
                  <a:pt x="1445226" y="405828"/>
                </a:cubicBezTo>
                <a:cubicBezTo>
                  <a:pt x="1087086" y="310578"/>
                  <a:pt x="726406" y="292798"/>
                  <a:pt x="523206" y="497268"/>
                </a:cubicBezTo>
                <a:cubicBezTo>
                  <a:pt x="320006" y="701738"/>
                  <a:pt x="332706" y="1129728"/>
                  <a:pt x="408906" y="1449768"/>
                </a:cubicBezTo>
                <a:cubicBezTo>
                  <a:pt x="340326" y="1289748"/>
                  <a:pt x="71086" y="765238"/>
                  <a:pt x="20286" y="542988"/>
                </a:cubicBezTo>
                <a:close/>
              </a:path>
            </a:pathLst>
          </a:custGeom>
          <a:gradFill flip="none" rotWithShape="1">
            <a:gsLst>
              <a:gs pos="10000">
                <a:schemeClr val="bg1">
                  <a:lumMod val="85000"/>
                </a:schemeClr>
              </a:gs>
              <a:gs pos="42000">
                <a:srgbClr val="FBFBFB"/>
              </a:gs>
              <a:gs pos="51000">
                <a:srgbClr val="F8F8F8"/>
              </a:gs>
              <a:gs pos="87000">
                <a:schemeClr val="bg1">
                  <a:lumMod val="8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444500" dist="152400" dir="2700000" sx="92000" sy="92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77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5740269" y="2694165"/>
            <a:ext cx="1103863" cy="1247843"/>
          </a:xfrm>
          <a:custGeom>
            <a:avLst/>
            <a:gdLst>
              <a:gd name="T0" fmla="*/ 127 w 275"/>
              <a:gd name="T1" fmla="*/ 53 h 311"/>
              <a:gd name="T2" fmla="*/ 132 w 275"/>
              <a:gd name="T3" fmla="*/ 37 h 311"/>
              <a:gd name="T4" fmla="*/ 138 w 275"/>
              <a:gd name="T5" fmla="*/ 0 h 311"/>
              <a:gd name="T6" fmla="*/ 143 w 275"/>
              <a:gd name="T7" fmla="*/ 37 h 311"/>
              <a:gd name="T8" fmla="*/ 148 w 275"/>
              <a:gd name="T9" fmla="*/ 53 h 311"/>
              <a:gd name="T10" fmla="*/ 3 w 275"/>
              <a:gd name="T11" fmla="*/ 77 h 311"/>
              <a:gd name="T12" fmla="*/ 38 w 275"/>
              <a:gd name="T13" fmla="*/ 91 h 311"/>
              <a:gd name="T14" fmla="*/ 55 w 275"/>
              <a:gd name="T15" fmla="*/ 95 h 311"/>
              <a:gd name="T16" fmla="*/ 44 w 275"/>
              <a:gd name="T17" fmla="*/ 113 h 311"/>
              <a:gd name="T18" fmla="*/ 32 w 275"/>
              <a:gd name="T19" fmla="*/ 101 h 311"/>
              <a:gd name="T20" fmla="*/ 3 w 275"/>
              <a:gd name="T21" fmla="*/ 77 h 311"/>
              <a:gd name="T22" fmla="*/ 221 w 275"/>
              <a:gd name="T23" fmla="*/ 95 h 311"/>
              <a:gd name="T24" fmla="*/ 237 w 275"/>
              <a:gd name="T25" fmla="*/ 91 h 311"/>
              <a:gd name="T26" fmla="*/ 272 w 275"/>
              <a:gd name="T27" fmla="*/ 78 h 311"/>
              <a:gd name="T28" fmla="*/ 243 w 275"/>
              <a:gd name="T29" fmla="*/ 101 h 311"/>
              <a:gd name="T30" fmla="*/ 231 w 275"/>
              <a:gd name="T31" fmla="*/ 113 h 311"/>
              <a:gd name="T32" fmla="*/ 55 w 275"/>
              <a:gd name="T33" fmla="*/ 215 h 311"/>
              <a:gd name="T34" fmla="*/ 38 w 275"/>
              <a:gd name="T35" fmla="*/ 219 h 311"/>
              <a:gd name="T36" fmla="*/ 3 w 275"/>
              <a:gd name="T37" fmla="*/ 233 h 311"/>
              <a:gd name="T38" fmla="*/ 32 w 275"/>
              <a:gd name="T39" fmla="*/ 209 h 311"/>
              <a:gd name="T40" fmla="*/ 44 w 275"/>
              <a:gd name="T41" fmla="*/ 197 h 311"/>
              <a:gd name="T42" fmla="*/ 186 w 275"/>
              <a:gd name="T43" fmla="*/ 139 h 311"/>
              <a:gd name="T44" fmla="*/ 161 w 275"/>
              <a:gd name="T45" fmla="*/ 130 h 311"/>
              <a:gd name="T46" fmla="*/ 148 w 275"/>
              <a:gd name="T47" fmla="*/ 122 h 311"/>
              <a:gd name="T48" fmla="*/ 138 w 275"/>
              <a:gd name="T49" fmla="*/ 104 h 311"/>
              <a:gd name="T50" fmla="*/ 127 w 275"/>
              <a:gd name="T51" fmla="*/ 122 h 311"/>
              <a:gd name="T52" fmla="*/ 99 w 275"/>
              <a:gd name="T53" fmla="*/ 121 h 311"/>
              <a:gd name="T54" fmla="*/ 89 w 275"/>
              <a:gd name="T55" fmla="*/ 139 h 311"/>
              <a:gd name="T56" fmla="*/ 104 w 275"/>
              <a:gd name="T57" fmla="*/ 163 h 311"/>
              <a:gd name="T58" fmla="*/ 99 w 275"/>
              <a:gd name="T59" fmla="*/ 189 h 311"/>
              <a:gd name="T60" fmla="*/ 119 w 275"/>
              <a:gd name="T61" fmla="*/ 185 h 311"/>
              <a:gd name="T62" fmla="*/ 127 w 275"/>
              <a:gd name="T63" fmla="*/ 206 h 311"/>
              <a:gd name="T64" fmla="*/ 148 w 275"/>
              <a:gd name="T65" fmla="*/ 205 h 311"/>
              <a:gd name="T66" fmla="*/ 161 w 275"/>
              <a:gd name="T67" fmla="*/ 181 h 311"/>
              <a:gd name="T68" fmla="*/ 181 w 275"/>
              <a:gd name="T69" fmla="*/ 183 h 311"/>
              <a:gd name="T70" fmla="*/ 172 w 275"/>
              <a:gd name="T71" fmla="*/ 163 h 311"/>
              <a:gd name="T72" fmla="*/ 156 w 275"/>
              <a:gd name="T73" fmla="*/ 167 h 311"/>
              <a:gd name="T74" fmla="*/ 126 w 275"/>
              <a:gd name="T75" fmla="*/ 174 h 311"/>
              <a:gd name="T76" fmla="*/ 119 w 275"/>
              <a:gd name="T77" fmla="*/ 144 h 311"/>
              <a:gd name="T78" fmla="*/ 149 w 275"/>
              <a:gd name="T79" fmla="*/ 137 h 311"/>
              <a:gd name="T80" fmla="*/ 156 w 275"/>
              <a:gd name="T81" fmla="*/ 167 h 311"/>
              <a:gd name="T82" fmla="*/ 148 w 275"/>
              <a:gd name="T83" fmla="*/ 257 h 311"/>
              <a:gd name="T84" fmla="*/ 143 w 275"/>
              <a:gd name="T85" fmla="*/ 274 h 311"/>
              <a:gd name="T86" fmla="*/ 137 w 275"/>
              <a:gd name="T87" fmla="*/ 311 h 311"/>
              <a:gd name="T88" fmla="*/ 132 w 275"/>
              <a:gd name="T89" fmla="*/ 274 h 311"/>
              <a:gd name="T90" fmla="*/ 127 w 275"/>
              <a:gd name="T91" fmla="*/ 257 h 311"/>
              <a:gd name="T92" fmla="*/ 272 w 275"/>
              <a:gd name="T93" fmla="*/ 233 h 311"/>
              <a:gd name="T94" fmla="*/ 237 w 275"/>
              <a:gd name="T95" fmla="*/ 219 h 311"/>
              <a:gd name="T96" fmla="*/ 221 w 275"/>
              <a:gd name="T97" fmla="*/ 215 h 311"/>
              <a:gd name="T98" fmla="*/ 231 w 275"/>
              <a:gd name="T99" fmla="*/ 197 h 311"/>
              <a:gd name="T100" fmla="*/ 243 w 275"/>
              <a:gd name="T101" fmla="*/ 209 h 311"/>
              <a:gd name="T102" fmla="*/ 272 w 275"/>
              <a:gd name="T103" fmla="*/ 233 h 311"/>
              <a:gd name="T104" fmla="*/ 61 w 275"/>
              <a:gd name="T105" fmla="*/ 107 h 311"/>
              <a:gd name="T106" fmla="*/ 215 w 275"/>
              <a:gd name="T107" fmla="*/ 204 h 311"/>
              <a:gd name="T108" fmla="*/ 191 w 275"/>
              <a:gd name="T109" fmla="*/ 189 h 311"/>
              <a:gd name="T110" fmla="*/ 104 w 275"/>
              <a:gd name="T111" fmla="*/ 208 h 311"/>
              <a:gd name="T112" fmla="*/ 85 w 275"/>
              <a:gd name="T113" fmla="*/ 122 h 311"/>
              <a:gd name="T114" fmla="*/ 171 w 275"/>
              <a:gd name="T115" fmla="*/ 102 h 311"/>
              <a:gd name="T116" fmla="*/ 146 w 275"/>
              <a:gd name="T117" fmla="*/ 161 h 311"/>
              <a:gd name="T118" fmla="*/ 129 w 275"/>
              <a:gd name="T119" fmla="*/ 150 h 311"/>
              <a:gd name="T120" fmla="*/ 146 w 275"/>
              <a:gd name="T121" fmla="*/ 16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75" h="311">
                <a:moveTo>
                  <a:pt x="138" y="53"/>
                </a:moveTo>
                <a:cubicBezTo>
                  <a:pt x="134" y="53"/>
                  <a:pt x="131" y="53"/>
                  <a:pt x="127" y="5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2"/>
                  <a:pt x="129" y="39"/>
                  <a:pt x="132" y="37"/>
                </a:cubicBezTo>
                <a:cubicBezTo>
                  <a:pt x="130" y="24"/>
                  <a:pt x="128" y="14"/>
                  <a:pt x="128" y="9"/>
                </a:cubicBezTo>
                <a:cubicBezTo>
                  <a:pt x="128" y="4"/>
                  <a:pt x="132" y="0"/>
                  <a:pt x="138" y="0"/>
                </a:cubicBezTo>
                <a:cubicBezTo>
                  <a:pt x="143" y="0"/>
                  <a:pt x="147" y="4"/>
                  <a:pt x="147" y="9"/>
                </a:cubicBezTo>
                <a:cubicBezTo>
                  <a:pt x="147" y="14"/>
                  <a:pt x="145" y="23"/>
                  <a:pt x="143" y="37"/>
                </a:cubicBezTo>
                <a:cubicBezTo>
                  <a:pt x="146" y="39"/>
                  <a:pt x="148" y="42"/>
                  <a:pt x="148" y="46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5" y="53"/>
                  <a:pt x="141" y="53"/>
                  <a:pt x="138" y="53"/>
                </a:cubicBezTo>
                <a:close/>
                <a:moveTo>
                  <a:pt x="3" y="77"/>
                </a:moveTo>
                <a:cubicBezTo>
                  <a:pt x="6" y="73"/>
                  <a:pt x="11" y="71"/>
                  <a:pt x="16" y="74"/>
                </a:cubicBezTo>
                <a:cubicBezTo>
                  <a:pt x="20" y="76"/>
                  <a:pt x="27" y="82"/>
                  <a:pt x="38" y="91"/>
                </a:cubicBezTo>
                <a:cubicBezTo>
                  <a:pt x="41" y="90"/>
                  <a:pt x="45" y="90"/>
                  <a:pt x="48" y="91"/>
                </a:cubicBezTo>
                <a:cubicBezTo>
                  <a:pt x="55" y="95"/>
                  <a:pt x="55" y="95"/>
                  <a:pt x="55" y="95"/>
                </a:cubicBezTo>
                <a:cubicBezTo>
                  <a:pt x="53" y="97"/>
                  <a:pt x="52" y="99"/>
                  <a:pt x="51" y="101"/>
                </a:cubicBezTo>
                <a:cubicBezTo>
                  <a:pt x="48" y="105"/>
                  <a:pt x="46" y="109"/>
                  <a:pt x="44" y="113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4" y="108"/>
                  <a:pt x="32" y="105"/>
                  <a:pt x="32" y="101"/>
                </a:cubicBezTo>
                <a:cubicBezTo>
                  <a:pt x="20" y="96"/>
                  <a:pt x="10" y="93"/>
                  <a:pt x="6" y="90"/>
                </a:cubicBezTo>
                <a:cubicBezTo>
                  <a:pt x="2" y="88"/>
                  <a:pt x="0" y="82"/>
                  <a:pt x="3" y="77"/>
                </a:cubicBezTo>
                <a:close/>
                <a:moveTo>
                  <a:pt x="231" y="113"/>
                </a:moveTo>
                <a:cubicBezTo>
                  <a:pt x="228" y="107"/>
                  <a:pt x="225" y="101"/>
                  <a:pt x="221" y="95"/>
                </a:cubicBezTo>
                <a:cubicBezTo>
                  <a:pt x="227" y="91"/>
                  <a:pt x="227" y="91"/>
                  <a:pt x="227" y="91"/>
                </a:cubicBezTo>
                <a:cubicBezTo>
                  <a:pt x="230" y="90"/>
                  <a:pt x="234" y="90"/>
                  <a:pt x="237" y="91"/>
                </a:cubicBezTo>
                <a:cubicBezTo>
                  <a:pt x="248" y="83"/>
                  <a:pt x="256" y="76"/>
                  <a:pt x="259" y="74"/>
                </a:cubicBezTo>
                <a:cubicBezTo>
                  <a:pt x="264" y="72"/>
                  <a:pt x="270" y="73"/>
                  <a:pt x="272" y="78"/>
                </a:cubicBezTo>
                <a:cubicBezTo>
                  <a:pt x="275" y="82"/>
                  <a:pt x="273" y="88"/>
                  <a:pt x="269" y="91"/>
                </a:cubicBezTo>
                <a:cubicBezTo>
                  <a:pt x="265" y="93"/>
                  <a:pt x="256" y="96"/>
                  <a:pt x="243" y="101"/>
                </a:cubicBezTo>
                <a:cubicBezTo>
                  <a:pt x="243" y="105"/>
                  <a:pt x="241" y="108"/>
                  <a:pt x="238" y="110"/>
                </a:cubicBezTo>
                <a:lnTo>
                  <a:pt x="231" y="113"/>
                </a:lnTo>
                <a:close/>
                <a:moveTo>
                  <a:pt x="44" y="197"/>
                </a:moveTo>
                <a:cubicBezTo>
                  <a:pt x="47" y="204"/>
                  <a:pt x="51" y="210"/>
                  <a:pt x="55" y="215"/>
                </a:cubicBezTo>
                <a:cubicBezTo>
                  <a:pt x="48" y="219"/>
                  <a:pt x="48" y="219"/>
                  <a:pt x="48" y="219"/>
                </a:cubicBezTo>
                <a:cubicBezTo>
                  <a:pt x="45" y="221"/>
                  <a:pt x="41" y="221"/>
                  <a:pt x="38" y="219"/>
                </a:cubicBezTo>
                <a:cubicBezTo>
                  <a:pt x="27" y="228"/>
                  <a:pt x="20" y="234"/>
                  <a:pt x="16" y="236"/>
                </a:cubicBezTo>
                <a:cubicBezTo>
                  <a:pt x="11" y="239"/>
                  <a:pt x="5" y="237"/>
                  <a:pt x="3" y="233"/>
                </a:cubicBezTo>
                <a:cubicBezTo>
                  <a:pt x="0" y="228"/>
                  <a:pt x="2" y="223"/>
                  <a:pt x="6" y="220"/>
                </a:cubicBezTo>
                <a:cubicBezTo>
                  <a:pt x="10" y="218"/>
                  <a:pt x="19" y="215"/>
                  <a:pt x="32" y="209"/>
                </a:cubicBezTo>
                <a:cubicBezTo>
                  <a:pt x="32" y="206"/>
                  <a:pt x="34" y="203"/>
                  <a:pt x="37" y="201"/>
                </a:cubicBezTo>
                <a:lnTo>
                  <a:pt x="44" y="197"/>
                </a:lnTo>
                <a:close/>
                <a:moveTo>
                  <a:pt x="172" y="148"/>
                </a:moveTo>
                <a:cubicBezTo>
                  <a:pt x="186" y="139"/>
                  <a:pt x="186" y="139"/>
                  <a:pt x="186" y="139"/>
                </a:cubicBezTo>
                <a:cubicBezTo>
                  <a:pt x="184" y="132"/>
                  <a:pt x="181" y="126"/>
                  <a:pt x="176" y="121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0" y="128"/>
                  <a:pt x="158" y="127"/>
                  <a:pt x="156" y="126"/>
                </a:cubicBezTo>
                <a:cubicBezTo>
                  <a:pt x="154" y="124"/>
                  <a:pt x="151" y="123"/>
                  <a:pt x="148" y="122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5" y="104"/>
                  <a:pt x="141" y="104"/>
                  <a:pt x="138" y="104"/>
                </a:cubicBezTo>
                <a:cubicBezTo>
                  <a:pt x="134" y="104"/>
                  <a:pt x="131" y="104"/>
                  <a:pt x="127" y="105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2" y="124"/>
                  <a:pt x="118" y="126"/>
                  <a:pt x="114" y="130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8" y="123"/>
                  <a:pt x="96" y="125"/>
                  <a:pt x="94" y="128"/>
                </a:cubicBezTo>
                <a:cubicBezTo>
                  <a:pt x="92" y="132"/>
                  <a:pt x="90" y="135"/>
                  <a:pt x="89" y="139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3" y="153"/>
                  <a:pt x="103" y="158"/>
                  <a:pt x="104" y="163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8"/>
                  <a:pt x="95" y="184"/>
                  <a:pt x="99" y="189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6" y="182"/>
                  <a:pt x="117" y="184"/>
                  <a:pt x="119" y="185"/>
                </a:cubicBezTo>
                <a:cubicBezTo>
                  <a:pt x="122" y="186"/>
                  <a:pt x="124" y="188"/>
                  <a:pt x="127" y="188"/>
                </a:cubicBezTo>
                <a:cubicBezTo>
                  <a:pt x="127" y="206"/>
                  <a:pt x="127" y="206"/>
                  <a:pt x="127" y="206"/>
                </a:cubicBezTo>
                <a:cubicBezTo>
                  <a:pt x="130" y="206"/>
                  <a:pt x="134" y="207"/>
                  <a:pt x="138" y="207"/>
                </a:cubicBezTo>
                <a:cubicBezTo>
                  <a:pt x="141" y="207"/>
                  <a:pt x="145" y="206"/>
                  <a:pt x="148" y="205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53" y="187"/>
                  <a:pt x="157" y="184"/>
                  <a:pt x="161" y="181"/>
                </a:cubicBezTo>
                <a:cubicBezTo>
                  <a:pt x="176" y="189"/>
                  <a:pt x="176" y="189"/>
                  <a:pt x="176" y="189"/>
                </a:cubicBezTo>
                <a:cubicBezTo>
                  <a:pt x="178" y="187"/>
                  <a:pt x="180" y="185"/>
                  <a:pt x="181" y="183"/>
                </a:cubicBezTo>
                <a:cubicBezTo>
                  <a:pt x="183" y="179"/>
                  <a:pt x="185" y="175"/>
                  <a:pt x="186" y="171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8"/>
                  <a:pt x="173" y="153"/>
                  <a:pt x="172" y="148"/>
                </a:cubicBezTo>
                <a:close/>
                <a:moveTo>
                  <a:pt x="156" y="167"/>
                </a:moveTo>
                <a:cubicBezTo>
                  <a:pt x="152" y="173"/>
                  <a:pt x="145" y="177"/>
                  <a:pt x="138" y="177"/>
                </a:cubicBezTo>
                <a:cubicBezTo>
                  <a:pt x="133" y="177"/>
                  <a:pt x="129" y="176"/>
                  <a:pt x="126" y="174"/>
                </a:cubicBezTo>
                <a:cubicBezTo>
                  <a:pt x="121" y="171"/>
                  <a:pt x="118" y="166"/>
                  <a:pt x="116" y="160"/>
                </a:cubicBezTo>
                <a:cubicBezTo>
                  <a:pt x="115" y="154"/>
                  <a:pt x="116" y="149"/>
                  <a:pt x="119" y="144"/>
                </a:cubicBezTo>
                <a:cubicBezTo>
                  <a:pt x="123" y="137"/>
                  <a:pt x="130" y="134"/>
                  <a:pt x="138" y="134"/>
                </a:cubicBezTo>
                <a:cubicBezTo>
                  <a:pt x="142" y="134"/>
                  <a:pt x="146" y="135"/>
                  <a:pt x="149" y="137"/>
                </a:cubicBezTo>
                <a:cubicBezTo>
                  <a:pt x="154" y="140"/>
                  <a:pt x="157" y="145"/>
                  <a:pt x="159" y="150"/>
                </a:cubicBezTo>
                <a:cubicBezTo>
                  <a:pt x="160" y="156"/>
                  <a:pt x="159" y="162"/>
                  <a:pt x="156" y="167"/>
                </a:cubicBezTo>
                <a:close/>
                <a:moveTo>
                  <a:pt x="138" y="258"/>
                </a:moveTo>
                <a:cubicBezTo>
                  <a:pt x="141" y="258"/>
                  <a:pt x="145" y="257"/>
                  <a:pt x="148" y="257"/>
                </a:cubicBezTo>
                <a:cubicBezTo>
                  <a:pt x="148" y="265"/>
                  <a:pt x="148" y="265"/>
                  <a:pt x="148" y="265"/>
                </a:cubicBezTo>
                <a:cubicBezTo>
                  <a:pt x="148" y="268"/>
                  <a:pt x="146" y="272"/>
                  <a:pt x="143" y="274"/>
                </a:cubicBezTo>
                <a:cubicBezTo>
                  <a:pt x="145" y="287"/>
                  <a:pt x="147" y="297"/>
                  <a:pt x="147" y="301"/>
                </a:cubicBezTo>
                <a:cubicBezTo>
                  <a:pt x="147" y="307"/>
                  <a:pt x="143" y="311"/>
                  <a:pt x="137" y="311"/>
                </a:cubicBezTo>
                <a:cubicBezTo>
                  <a:pt x="132" y="311"/>
                  <a:pt x="128" y="307"/>
                  <a:pt x="128" y="301"/>
                </a:cubicBezTo>
                <a:cubicBezTo>
                  <a:pt x="128" y="297"/>
                  <a:pt x="130" y="287"/>
                  <a:pt x="132" y="274"/>
                </a:cubicBezTo>
                <a:cubicBezTo>
                  <a:pt x="129" y="272"/>
                  <a:pt x="127" y="268"/>
                  <a:pt x="127" y="265"/>
                </a:cubicBezTo>
                <a:cubicBezTo>
                  <a:pt x="127" y="257"/>
                  <a:pt x="127" y="257"/>
                  <a:pt x="127" y="257"/>
                </a:cubicBezTo>
                <a:cubicBezTo>
                  <a:pt x="131" y="257"/>
                  <a:pt x="134" y="258"/>
                  <a:pt x="138" y="258"/>
                </a:cubicBezTo>
                <a:close/>
                <a:moveTo>
                  <a:pt x="272" y="233"/>
                </a:moveTo>
                <a:cubicBezTo>
                  <a:pt x="270" y="238"/>
                  <a:pt x="264" y="239"/>
                  <a:pt x="259" y="237"/>
                </a:cubicBezTo>
                <a:cubicBezTo>
                  <a:pt x="255" y="235"/>
                  <a:pt x="248" y="228"/>
                  <a:pt x="237" y="219"/>
                </a:cubicBezTo>
                <a:cubicBezTo>
                  <a:pt x="234" y="221"/>
                  <a:pt x="230" y="221"/>
                  <a:pt x="227" y="219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2" y="214"/>
                  <a:pt x="223" y="212"/>
                  <a:pt x="224" y="210"/>
                </a:cubicBezTo>
                <a:cubicBezTo>
                  <a:pt x="227" y="206"/>
                  <a:pt x="229" y="202"/>
                  <a:pt x="231" y="197"/>
                </a:cubicBezTo>
                <a:cubicBezTo>
                  <a:pt x="238" y="201"/>
                  <a:pt x="238" y="201"/>
                  <a:pt x="238" y="201"/>
                </a:cubicBezTo>
                <a:cubicBezTo>
                  <a:pt x="241" y="203"/>
                  <a:pt x="243" y="206"/>
                  <a:pt x="243" y="209"/>
                </a:cubicBezTo>
                <a:cubicBezTo>
                  <a:pt x="255" y="215"/>
                  <a:pt x="265" y="218"/>
                  <a:pt x="269" y="220"/>
                </a:cubicBezTo>
                <a:cubicBezTo>
                  <a:pt x="273" y="223"/>
                  <a:pt x="275" y="229"/>
                  <a:pt x="272" y="233"/>
                </a:cubicBezTo>
                <a:close/>
                <a:moveTo>
                  <a:pt x="186" y="78"/>
                </a:moveTo>
                <a:cubicBezTo>
                  <a:pt x="144" y="51"/>
                  <a:pt x="87" y="64"/>
                  <a:pt x="61" y="107"/>
                </a:cubicBezTo>
                <a:cubicBezTo>
                  <a:pt x="34" y="149"/>
                  <a:pt x="47" y="205"/>
                  <a:pt x="89" y="232"/>
                </a:cubicBezTo>
                <a:cubicBezTo>
                  <a:pt x="132" y="259"/>
                  <a:pt x="188" y="246"/>
                  <a:pt x="215" y="204"/>
                </a:cubicBezTo>
                <a:cubicBezTo>
                  <a:pt x="241" y="161"/>
                  <a:pt x="229" y="105"/>
                  <a:pt x="186" y="78"/>
                </a:cubicBezTo>
                <a:close/>
                <a:moveTo>
                  <a:pt x="191" y="189"/>
                </a:moveTo>
                <a:cubicBezTo>
                  <a:pt x="179" y="207"/>
                  <a:pt x="159" y="218"/>
                  <a:pt x="138" y="218"/>
                </a:cubicBezTo>
                <a:cubicBezTo>
                  <a:pt x="126" y="218"/>
                  <a:pt x="114" y="215"/>
                  <a:pt x="104" y="208"/>
                </a:cubicBezTo>
                <a:cubicBezTo>
                  <a:pt x="90" y="199"/>
                  <a:pt x="80" y="185"/>
                  <a:pt x="76" y="169"/>
                </a:cubicBezTo>
                <a:cubicBezTo>
                  <a:pt x="73" y="153"/>
                  <a:pt x="76" y="136"/>
                  <a:pt x="85" y="122"/>
                </a:cubicBezTo>
                <a:cubicBezTo>
                  <a:pt x="96" y="104"/>
                  <a:pt x="116" y="93"/>
                  <a:pt x="138" y="93"/>
                </a:cubicBezTo>
                <a:cubicBezTo>
                  <a:pt x="150" y="93"/>
                  <a:pt x="161" y="96"/>
                  <a:pt x="171" y="102"/>
                </a:cubicBezTo>
                <a:cubicBezTo>
                  <a:pt x="200" y="121"/>
                  <a:pt x="209" y="159"/>
                  <a:pt x="191" y="189"/>
                </a:cubicBezTo>
                <a:close/>
                <a:moveTo>
                  <a:pt x="146" y="161"/>
                </a:moveTo>
                <a:cubicBezTo>
                  <a:pt x="143" y="166"/>
                  <a:pt x="137" y="167"/>
                  <a:pt x="132" y="164"/>
                </a:cubicBezTo>
                <a:cubicBezTo>
                  <a:pt x="127" y="161"/>
                  <a:pt x="126" y="155"/>
                  <a:pt x="129" y="150"/>
                </a:cubicBezTo>
                <a:cubicBezTo>
                  <a:pt x="132" y="145"/>
                  <a:pt x="138" y="143"/>
                  <a:pt x="143" y="147"/>
                </a:cubicBezTo>
                <a:cubicBezTo>
                  <a:pt x="148" y="150"/>
                  <a:pt x="149" y="156"/>
                  <a:pt x="146" y="16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TextBox 18"/>
          <p:cNvSpPr txBox="1"/>
          <p:nvPr>
            <p:custDataLst>
              <p:tags r:id="rId17"/>
            </p:custDataLst>
          </p:nvPr>
        </p:nvSpPr>
        <p:spPr>
          <a:xfrm flipH="1">
            <a:off x="8425815" y="1395730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汉仪菱心体简" panose="02010400000101010101" charset="-122"/>
                <a:ea typeface="汉仪菱心体简" panose="02010400000101010101" charset="-122"/>
                <a:cs typeface="Roboto Black" charset="0"/>
                <a:sym typeface="方正公文黑体" panose="02000500000000000000" charset="-122"/>
              </a:rPr>
              <a:t>人机交互功能</a:t>
            </a:r>
            <a:endParaRPr lang="zh-CN" altLang="en-US" sz="2400" b="1" dirty="0">
              <a:latin typeface="汉仪菱心体简" panose="02010400000101010101" charset="-122"/>
              <a:ea typeface="汉仪菱心体简" panose="02010400000101010101" charset="-122"/>
              <a:cs typeface="Roboto Black" charset="0"/>
              <a:sym typeface="方正公文黑体" panose="02000500000000000000" charset="-122"/>
            </a:endParaRPr>
          </a:p>
        </p:txBody>
      </p:sp>
      <p:sp>
        <p:nvSpPr>
          <p:cNvPr id="40" name="矩形 39"/>
          <p:cNvSpPr/>
          <p:nvPr>
            <p:custDataLst>
              <p:tags r:id="rId18"/>
            </p:custDataLst>
          </p:nvPr>
        </p:nvSpPr>
        <p:spPr>
          <a:xfrm>
            <a:off x="8427085" y="1828165"/>
            <a:ext cx="3048000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消毒机器人结合蓝牙系统，单片机串口通讯技术与WiFi反馈视频流完成人机交互。</a:t>
            </a:r>
            <a:endParaRPr lang="zh-CN" altLang="en-US" dirty="0">
              <a:sym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2950" y="249555"/>
            <a:ext cx="2896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创新特色</a:t>
            </a:r>
            <a:endParaRPr lang="zh-CN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O3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4" name="TextBox 18"/>
          <p:cNvSpPr txBox="1"/>
          <p:nvPr>
            <p:custDataLst>
              <p:tags r:id="rId19"/>
            </p:custDataLst>
          </p:nvPr>
        </p:nvSpPr>
        <p:spPr>
          <a:xfrm flipH="1">
            <a:off x="8427085" y="408432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sym typeface="+mn-ea"/>
              </a:rPr>
              <a:t>多样性的消毒模式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汉仪菱心体简" panose="02010400000101010101" charset="-122"/>
              <a:ea typeface="汉仪菱心体简" panose="02010400000101010101" charset="-122"/>
              <a:cs typeface="Roboto Black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20"/>
            </p:custDataLst>
          </p:nvPr>
        </p:nvSpPr>
        <p:spPr>
          <a:xfrm>
            <a:off x="8428355" y="4488180"/>
            <a:ext cx="3048000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多种的消毒模式分别对应已知的地点和未知的地点两种场景。</a:t>
            </a:r>
            <a:endParaRPr lang="zh-CN" altLang="en-US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23" name="TextBox 18"/>
          <p:cNvSpPr txBox="1"/>
          <p:nvPr>
            <p:custDataLst>
              <p:tags r:id="rId21"/>
            </p:custDataLst>
          </p:nvPr>
        </p:nvSpPr>
        <p:spPr>
          <a:xfrm flipH="1">
            <a:off x="937260" y="4084320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汉仪菱心体简" panose="02010400000101010101" charset="-122"/>
                <a:ea typeface="汉仪菱心体简" panose="02010400000101010101" charset="-122"/>
                <a:cs typeface="Roboto Black" charset="0"/>
                <a:sym typeface="方正公文黑体" panose="02000500000000000000" charset="-122"/>
              </a:rPr>
              <a:t>自主导航和避障功能</a:t>
            </a:r>
            <a:endParaRPr lang="zh-CN" altLang="en-US" sz="2400" b="1" dirty="0">
              <a:latin typeface="汉仪菱心体简" panose="02010400000101010101" charset="-122"/>
              <a:ea typeface="汉仪菱心体简" panose="02010400000101010101" charset="-122"/>
              <a:cs typeface="Roboto Black" charset="0"/>
              <a:sym typeface="方正公文黑体" panose="02000500000000000000" charset="-122"/>
            </a:endParaRPr>
          </a:p>
        </p:txBody>
      </p:sp>
      <p:sp>
        <p:nvSpPr>
          <p:cNvPr id="24" name="矩形 23"/>
          <p:cNvSpPr/>
          <p:nvPr>
            <p:custDataLst>
              <p:tags r:id="rId22"/>
            </p:custDataLst>
          </p:nvPr>
        </p:nvSpPr>
        <p:spPr>
          <a:xfrm>
            <a:off x="937260" y="4544695"/>
            <a:ext cx="3048000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消毒机器人采用蓝牙控制的导航技术和</a:t>
            </a:r>
            <a:r>
              <a:rPr lang="zh-CN" altLang="en-US" dirty="0">
                <a:sym typeface="+mn-ea"/>
              </a:rPr>
              <a:t>超声波避障模块来识别环境达到自主导航和避障功能。</a:t>
            </a:r>
            <a:endParaRPr lang="zh-CN" altLang="en-US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2" name="TextBox 18"/>
          <p:cNvSpPr txBox="1"/>
          <p:nvPr>
            <p:custDataLst>
              <p:tags r:id="rId23"/>
            </p:custDataLst>
          </p:nvPr>
        </p:nvSpPr>
        <p:spPr>
          <a:xfrm flipH="1">
            <a:off x="934085" y="1329690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latin typeface="汉仪菱心体简" panose="02010400000101010101" charset="-122"/>
                <a:ea typeface="汉仪菱心体简" panose="02010400000101010101" charset="-122"/>
                <a:cs typeface="Roboto Black" charset="0"/>
                <a:sym typeface="方正公文黑体" panose="02000500000000000000" charset="-122"/>
              </a:rPr>
              <a:t>巡检和监测功能</a:t>
            </a:r>
            <a:endParaRPr lang="zh-CN" altLang="en-US" sz="2400" b="1" dirty="0">
              <a:latin typeface="汉仪菱心体简" panose="02010400000101010101" charset="-122"/>
              <a:ea typeface="汉仪菱心体简" panose="02010400000101010101" charset="-122"/>
              <a:cs typeface="Roboto Black" charset="0"/>
              <a:sym typeface="方正公文黑体" panose="02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918210" y="1754505"/>
            <a:ext cx="2693035" cy="15297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设定巡检时间，机器人自主避障完成巡检，同时打开传感器模块，监测周围环境。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4" grpId="0" bldLvl="0" animBg="1"/>
      <p:bldP spid="4" grpId="1" animBg="1"/>
      <p:bldP spid="15" grpId="0" bldLvl="0" animBg="1"/>
      <p:bldP spid="15" grpId="1" animBg="1"/>
      <p:bldP spid="22" grpId="0" bldLvl="0" animBg="1"/>
      <p:bldP spid="22" grpId="1" animBg="1"/>
      <p:bldP spid="39" grpId="0"/>
      <p:bldP spid="39" grpId="1"/>
      <p:bldP spid="40" grpId="0"/>
      <p:bldP spid="40" grpId="1"/>
      <p:bldP spid="32" grpId="0"/>
      <p:bldP spid="32" grpId="1"/>
      <p:bldP spid="33" grpId="0"/>
      <p:bldP spid="33" grpId="1"/>
      <p:bldP spid="14" grpId="0"/>
      <p:bldP spid="14" grpId="1"/>
      <p:bldP spid="16" grpId="0"/>
      <p:bldP spid="16" grpId="1"/>
      <p:bldP spid="23" grpId="0"/>
      <p:bldP spid="23" grpId="1"/>
      <p:bldP spid="24" grpId="0"/>
      <p:bldP spid="24" grpId="1"/>
      <p:bldP spid="2" grpId="0"/>
      <p:bldP spid="2" grpId="1"/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>
            <a:off x="0" y="3305174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73"/>
          <a:stretch>
            <a:fillRect/>
          </a:stretch>
        </p:blipFill>
        <p:spPr>
          <a:xfrm>
            <a:off x="7632043" y="0"/>
            <a:ext cx="4559957" cy="1215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295"/>
            <a:ext cx="2052932" cy="20917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09" y="2546350"/>
            <a:ext cx="1161791" cy="1670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 rot="10800000">
            <a:off x="0" y="0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sp>
        <p:nvSpPr>
          <p:cNvPr id="44" name="椭圆 43"/>
          <p:cNvSpPr/>
          <p:nvPr/>
        </p:nvSpPr>
        <p:spPr>
          <a:xfrm>
            <a:off x="4007488" y="1340488"/>
            <a:ext cx="4177024" cy="4177024"/>
          </a:xfrm>
          <a:prstGeom prst="ellipse">
            <a:avLst/>
          </a:prstGeom>
          <a:solidFill>
            <a:srgbClr val="FDFDF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09440" y="3127375"/>
            <a:ext cx="3373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应用拓展</a:t>
            </a:r>
            <a:endParaRPr lang="zh-CN" altLang="en-US" sz="4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50329" y="1771647"/>
            <a:ext cx="149134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8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409160" y="3954080"/>
            <a:ext cx="33749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Insufficient Improvements</a:t>
            </a:r>
            <a:endParaRPr lang="en-US" altLang="zh-CN" sz="2000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871357" y="2859314"/>
            <a:ext cx="2449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4" grpId="1" animBg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燕尾形 54"/>
          <p:cNvSpPr/>
          <p:nvPr/>
        </p:nvSpPr>
        <p:spPr>
          <a:xfrm>
            <a:off x="1200967" y="3099126"/>
            <a:ext cx="1088995" cy="1183631"/>
          </a:xfrm>
          <a:prstGeom prst="chevron">
            <a:avLst>
              <a:gd name="adj" fmla="val 544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anchor="ctr"/>
          <a:lstStyle/>
          <a:p>
            <a:pPr algn="ctr" defTabSz="1217930">
              <a:defRPr/>
            </a:pPr>
            <a:endParaRPr lang="zh-CN" altLang="en-US" sz="3320"/>
          </a:p>
        </p:txBody>
      </p:sp>
      <p:sp>
        <p:nvSpPr>
          <p:cNvPr id="56" name="燕尾形 55"/>
          <p:cNvSpPr/>
          <p:nvPr/>
        </p:nvSpPr>
        <p:spPr>
          <a:xfrm>
            <a:off x="2160779" y="3099126"/>
            <a:ext cx="1090619" cy="1183631"/>
          </a:xfrm>
          <a:prstGeom prst="chevron">
            <a:avLst>
              <a:gd name="adj" fmla="val 544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anchor="ctr"/>
          <a:lstStyle/>
          <a:p>
            <a:pPr algn="ctr" defTabSz="1217930">
              <a:defRPr/>
            </a:pPr>
            <a:endParaRPr lang="zh-CN" altLang="en-US" sz="3320">
              <a:solidFill>
                <a:srgbClr val="007CD0"/>
              </a:solidFill>
            </a:endParaRPr>
          </a:p>
        </p:txBody>
      </p:sp>
      <p:sp>
        <p:nvSpPr>
          <p:cNvPr id="57" name="燕尾形 56"/>
          <p:cNvSpPr/>
          <p:nvPr/>
        </p:nvSpPr>
        <p:spPr>
          <a:xfrm>
            <a:off x="3120590" y="3099126"/>
            <a:ext cx="1090619" cy="1183631"/>
          </a:xfrm>
          <a:prstGeom prst="chevron">
            <a:avLst>
              <a:gd name="adj" fmla="val 54429"/>
            </a:avLst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anchor="ctr"/>
          <a:lstStyle/>
          <a:p>
            <a:pPr algn="ctr" defTabSz="1217930">
              <a:defRPr/>
            </a:pPr>
            <a:endParaRPr lang="zh-CN" altLang="en-US" sz="3320"/>
          </a:p>
        </p:txBody>
      </p:sp>
      <p:sp>
        <p:nvSpPr>
          <p:cNvPr id="58" name="燕尾形 57"/>
          <p:cNvSpPr/>
          <p:nvPr/>
        </p:nvSpPr>
        <p:spPr>
          <a:xfrm>
            <a:off x="4045572" y="3099126"/>
            <a:ext cx="1090619" cy="1183631"/>
          </a:xfrm>
          <a:prstGeom prst="chevron">
            <a:avLst>
              <a:gd name="adj" fmla="val 54429"/>
            </a:avLst>
          </a:prstGeom>
          <a:solidFill>
            <a:schemeClr val="accent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anchor="ctr"/>
          <a:lstStyle/>
          <a:p>
            <a:pPr algn="ctr" defTabSz="1217930">
              <a:defRPr/>
            </a:pPr>
            <a:endParaRPr lang="zh-CN" altLang="en-US" sz="3320"/>
          </a:p>
        </p:txBody>
      </p:sp>
      <p:cxnSp>
        <p:nvCxnSpPr>
          <p:cNvPr id="65" name="直接连接符 64"/>
          <p:cNvCxnSpPr/>
          <p:nvPr/>
        </p:nvCxnSpPr>
        <p:spPr>
          <a:xfrm>
            <a:off x="1488910" y="1876644"/>
            <a:ext cx="0" cy="121401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2352739" y="4263622"/>
            <a:ext cx="0" cy="49334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五边形 68"/>
          <p:cNvSpPr/>
          <p:nvPr/>
        </p:nvSpPr>
        <p:spPr>
          <a:xfrm>
            <a:off x="-46786" y="3089237"/>
            <a:ext cx="7870444" cy="1190310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70" tIns="60936" rIns="121870" bIns="60936" anchor="ctr"/>
          <a:lstStyle/>
          <a:p>
            <a:pPr algn="ctr" defTabSz="1217930">
              <a:defRPr/>
            </a:pPr>
            <a:endParaRPr lang="zh-CN" altLang="en-US" sz="3320"/>
          </a:p>
        </p:txBody>
      </p:sp>
      <p:grpSp>
        <p:nvGrpSpPr>
          <p:cNvPr id="2" name="组合 70"/>
          <p:cNvGrpSpPr/>
          <p:nvPr/>
        </p:nvGrpSpPr>
        <p:grpSpPr>
          <a:xfrm>
            <a:off x="1200785" y="1284605"/>
            <a:ext cx="3935730" cy="592455"/>
            <a:chOff x="814328" y="3219334"/>
            <a:chExt cx="2782688" cy="432536"/>
          </a:xfrm>
        </p:grpSpPr>
        <p:grpSp>
          <p:nvGrpSpPr>
            <p:cNvPr id="3" name="组合 71"/>
            <p:cNvGrpSpPr/>
            <p:nvPr/>
          </p:nvGrpSpPr>
          <p:grpSpPr>
            <a:xfrm>
              <a:off x="814328" y="3219334"/>
              <a:ext cx="2782688" cy="432536"/>
              <a:chOff x="2173927" y="3285519"/>
              <a:chExt cx="3530975" cy="548848"/>
            </a:xfrm>
          </p:grpSpPr>
          <p:grpSp>
            <p:nvGrpSpPr>
              <p:cNvPr id="4" name="组合 73"/>
              <p:cNvGrpSpPr/>
              <p:nvPr/>
            </p:nvGrpSpPr>
            <p:grpSpPr>
              <a:xfrm>
                <a:off x="2173927" y="3285519"/>
                <a:ext cx="3530975" cy="548848"/>
                <a:chOff x="4304043" y="1286668"/>
                <a:chExt cx="7873687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4304043" y="1286668"/>
                  <a:ext cx="7873687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4395509" y="1372387"/>
                  <a:ext cx="7674240" cy="2583399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75" name="椭圆 74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accent1"/>
                    </a:solidFill>
                  </a:rPr>
                  <a:t>1</a:t>
                </a:r>
                <a:endParaRPr lang="zh-CN" altLang="en-US" sz="24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188315" y="3314835"/>
              <a:ext cx="2249317" cy="2243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zh-CN" altLang="en-US" sz="20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  <a:sym typeface="+mn-ea"/>
                </a:rPr>
                <a:t>可以代替繁琐的消毒任务</a:t>
              </a:r>
              <a:endPara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" name="组合 77"/>
          <p:cNvGrpSpPr/>
          <p:nvPr/>
        </p:nvGrpSpPr>
        <p:grpSpPr>
          <a:xfrm>
            <a:off x="2064798" y="4756965"/>
            <a:ext cx="6346190" cy="592455"/>
            <a:chOff x="814325" y="3219334"/>
            <a:chExt cx="4636218" cy="432686"/>
          </a:xfrm>
        </p:grpSpPr>
        <p:grpSp>
          <p:nvGrpSpPr>
            <p:cNvPr id="6" name="组合 78"/>
            <p:cNvGrpSpPr/>
            <p:nvPr/>
          </p:nvGrpSpPr>
          <p:grpSpPr>
            <a:xfrm>
              <a:off x="814325" y="3219334"/>
              <a:ext cx="4636218" cy="432686"/>
              <a:chOff x="2173923" y="3285519"/>
              <a:chExt cx="5882931" cy="549039"/>
            </a:xfrm>
          </p:grpSpPr>
          <p:grpSp>
            <p:nvGrpSpPr>
              <p:cNvPr id="7" name="组合 85"/>
              <p:cNvGrpSpPr/>
              <p:nvPr/>
            </p:nvGrpSpPr>
            <p:grpSpPr>
              <a:xfrm>
                <a:off x="2173923" y="3285519"/>
                <a:ext cx="5882931" cy="549039"/>
                <a:chOff x="4304035" y="1286668"/>
                <a:chExt cx="13118284" cy="2758752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0" name="圆角矩形 89"/>
                <p:cNvSpPr/>
                <p:nvPr/>
              </p:nvSpPr>
              <p:spPr>
                <a:xfrm>
                  <a:off x="4304035" y="1286668"/>
                  <a:ext cx="13118284" cy="2758752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>
                  <a:off x="4351289" y="1372417"/>
                  <a:ext cx="12917454" cy="2584297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89" name="椭圆 88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accent1"/>
                    </a:solidFill>
                  </a:rPr>
                  <a:t>2</a:t>
                </a:r>
                <a:endParaRPr lang="zh-CN" altLang="en-US" sz="24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350131" y="3334810"/>
              <a:ext cx="3852691" cy="2244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/>
              <a:r>
                <a:rPr lang="zh-CN" altLang="en-US" sz="20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Times New Roman" panose="02020603050405020304" pitchFamily="18" charset="0"/>
                  <a:sym typeface="+mn-ea"/>
                </a:rPr>
                <a:t>可以</a:t>
              </a:r>
              <a:r>
                <a:rPr lang="zh-CN" altLang="en-US" sz="20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  <a:sym typeface="+mn-ea"/>
                </a:rPr>
                <a:t>应用到农田、果园等场所完成药水喷洒</a:t>
              </a:r>
              <a:endPara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46" name="图片 45" descr="未标题-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28154" y="2160349"/>
            <a:ext cx="2040025" cy="2376762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2950" y="249555"/>
            <a:ext cx="2896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应用扩展</a:t>
            </a:r>
            <a:endParaRPr lang="zh-CN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O4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36510" y="831850"/>
            <a:ext cx="2174240" cy="2052955"/>
          </a:xfrm>
          <a:prstGeom prst="rect">
            <a:avLst/>
          </a:prstGeom>
          <a:blipFill>
            <a:blip r:embed="rId2"/>
            <a:stretch>
              <a:fillRect l="-27459" r="-272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85705" y="3808749"/>
            <a:ext cx="2403075" cy="2487022"/>
          </a:xfrm>
          <a:prstGeom prst="rect">
            <a:avLst/>
          </a:prstGeom>
          <a:blipFill>
            <a:blip r:embed="rId3"/>
            <a:stretch>
              <a:fillRect l="-37808" r="-374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9" grpId="0" animBg="1"/>
      <p:bldP spid="69" grpId="1" animBg="1"/>
      <p:bldP spid="32" grpId="0"/>
      <p:bldP spid="32" grpId="1"/>
      <p:bldP spid="33" grpId="0"/>
      <p:bldP spid="33" grpId="1"/>
      <p:bldP spid="39" grpId="0" animBg="1"/>
      <p:bldP spid="39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>
            <a:off x="0" y="3305174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73"/>
          <a:stretch>
            <a:fillRect/>
          </a:stretch>
        </p:blipFill>
        <p:spPr>
          <a:xfrm>
            <a:off x="7632043" y="0"/>
            <a:ext cx="4559957" cy="1215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295"/>
            <a:ext cx="2052932" cy="20917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09" y="2527935"/>
            <a:ext cx="1161791" cy="1670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 rot="10800000">
            <a:off x="0" y="0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3378835" y="1543685"/>
            <a:ext cx="543433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目录</a:t>
            </a:r>
            <a:r>
              <a:rPr lang="en-US" altLang="zh-CN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/CONTENTS</a:t>
            </a:r>
            <a:endParaRPr lang="en-US" altLang="zh-CN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78150" y="2799080"/>
            <a:ext cx="2824480" cy="538480"/>
          </a:xfrm>
          <a:prstGeom prst="rect">
            <a:avLst/>
          </a:prstGeom>
          <a:noFill/>
          <a:ln>
            <a:solidFill>
              <a:srgbClr val="68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99030" y="2880360"/>
            <a:ext cx="3323590" cy="582930"/>
            <a:chOff x="3778" y="4536"/>
            <a:chExt cx="5234" cy="918"/>
          </a:xfrm>
        </p:grpSpPr>
        <p:sp>
          <p:nvSpPr>
            <p:cNvPr id="25" name="矩形 24"/>
            <p:cNvSpPr/>
            <p:nvPr/>
          </p:nvSpPr>
          <p:spPr>
            <a:xfrm>
              <a:off x="3778" y="4536"/>
              <a:ext cx="5235" cy="919"/>
            </a:xfrm>
            <a:prstGeom prst="rect">
              <a:avLst/>
            </a:prstGeom>
            <a:pattFill prst="dotGrid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87784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689" y="4624"/>
              <a:ext cx="343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687784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研究背景</a:t>
              </a:r>
              <a:endParaRPr lang="zh-CN" altLang="en-US" sz="24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555750" y="2799080"/>
            <a:ext cx="768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charset="-122"/>
              </a:rPr>
              <a:t>01</a:t>
            </a:r>
            <a:endParaRPr lang="en-US" altLang="zh-CN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13040" y="2817495"/>
            <a:ext cx="2824480" cy="538480"/>
          </a:xfrm>
          <a:prstGeom prst="rect">
            <a:avLst/>
          </a:prstGeom>
          <a:noFill/>
          <a:ln>
            <a:solidFill>
              <a:srgbClr val="68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33920" y="2880360"/>
            <a:ext cx="3323590" cy="582930"/>
            <a:chOff x="11392" y="4536"/>
            <a:chExt cx="5234" cy="918"/>
          </a:xfrm>
        </p:grpSpPr>
        <p:sp>
          <p:nvSpPr>
            <p:cNvPr id="29" name="矩形 28"/>
            <p:cNvSpPr/>
            <p:nvPr/>
          </p:nvSpPr>
          <p:spPr>
            <a:xfrm>
              <a:off x="11392" y="4536"/>
              <a:ext cx="5235" cy="919"/>
            </a:xfrm>
            <a:prstGeom prst="rect">
              <a:avLst/>
            </a:prstGeom>
            <a:pattFill prst="dotGrid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87784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200" y="4624"/>
              <a:ext cx="36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687784"/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设计思路</a:t>
              </a:r>
              <a:endParaRPr lang="zh-CN" altLang="en-US" sz="24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390640" y="2799080"/>
            <a:ext cx="76898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charset="-122"/>
              </a:rPr>
              <a:t>02</a:t>
            </a:r>
            <a:endParaRPr lang="en-US" altLang="zh-CN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13040" y="4079240"/>
            <a:ext cx="2824480" cy="538480"/>
          </a:xfrm>
          <a:prstGeom prst="rect">
            <a:avLst/>
          </a:prstGeom>
          <a:noFill/>
          <a:ln>
            <a:solidFill>
              <a:srgbClr val="68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33920" y="4142105"/>
            <a:ext cx="3323590" cy="582930"/>
            <a:chOff x="11392" y="6523"/>
            <a:chExt cx="5234" cy="918"/>
          </a:xfrm>
        </p:grpSpPr>
        <p:sp>
          <p:nvSpPr>
            <p:cNvPr id="33" name="矩形 32"/>
            <p:cNvSpPr/>
            <p:nvPr/>
          </p:nvSpPr>
          <p:spPr>
            <a:xfrm>
              <a:off x="11392" y="6523"/>
              <a:ext cx="5235" cy="919"/>
            </a:xfrm>
            <a:prstGeom prst="rect">
              <a:avLst/>
            </a:prstGeom>
            <a:pattFill prst="dotGrid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87784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202" y="6611"/>
              <a:ext cx="365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687784"/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应用拓展</a:t>
              </a:r>
              <a:endParaRPr lang="zh-CN" altLang="en-US" sz="24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390640" y="4060190"/>
            <a:ext cx="76898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charset="-122"/>
              </a:rPr>
              <a:t>04</a:t>
            </a:r>
            <a:endParaRPr lang="en-US" altLang="zh-CN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78150" y="4079240"/>
            <a:ext cx="2824480" cy="538480"/>
          </a:xfrm>
          <a:prstGeom prst="rect">
            <a:avLst/>
          </a:prstGeom>
          <a:noFill/>
          <a:ln>
            <a:solidFill>
              <a:srgbClr val="68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99030" y="4142105"/>
            <a:ext cx="3323590" cy="582930"/>
            <a:chOff x="3778" y="6523"/>
            <a:chExt cx="5234" cy="918"/>
          </a:xfrm>
        </p:grpSpPr>
        <p:sp>
          <p:nvSpPr>
            <p:cNvPr id="37" name="矩形 36"/>
            <p:cNvSpPr/>
            <p:nvPr/>
          </p:nvSpPr>
          <p:spPr>
            <a:xfrm>
              <a:off x="3778" y="6523"/>
              <a:ext cx="5235" cy="919"/>
            </a:xfrm>
            <a:prstGeom prst="rect">
              <a:avLst/>
            </a:prstGeom>
            <a:pattFill prst="dotGrid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87784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06" y="6611"/>
              <a:ext cx="341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687784"/>
                  </a:solidFill>
                  <a:latin typeface="微软雅黑" panose="020B0503020204020204" charset="-122"/>
                  <a:ea typeface="微软雅黑" panose="020B0503020204020204" charset="-122"/>
                </a:rPr>
                <a:t>创新特色</a:t>
              </a:r>
              <a:endParaRPr lang="zh-CN" altLang="en-US" sz="24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555750" y="4060190"/>
            <a:ext cx="76898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  <a:ea typeface="微软雅黑" panose="020B0503020204020204" charset="-122"/>
              </a:rPr>
              <a:t>03</a:t>
            </a:r>
            <a:endParaRPr lang="en-US" altLang="zh-CN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4" grpId="1" animBg="1"/>
      <p:bldP spid="27" grpId="0"/>
      <p:bldP spid="27" grpId="1"/>
      <p:bldP spid="28" grpId="0" animBg="1"/>
      <p:bldP spid="28" grpId="1" animBg="1"/>
      <p:bldP spid="31" grpId="0"/>
      <p:bldP spid="31" grpId="1"/>
      <p:bldP spid="32" grpId="0" animBg="1"/>
      <p:bldP spid="32" grpId="1" animBg="1"/>
      <p:bldP spid="35" grpId="0"/>
      <p:bldP spid="35" grpId="1"/>
      <p:bldP spid="36" grpId="0" animBg="1"/>
      <p:bldP spid="36" grpId="1" animBg="1"/>
      <p:bldP spid="39" grpId="0"/>
      <p:bldP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>
            <a:off x="635" y="3305174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73"/>
          <a:stretch>
            <a:fillRect/>
          </a:stretch>
        </p:blipFill>
        <p:spPr>
          <a:xfrm>
            <a:off x="7632043" y="0"/>
            <a:ext cx="4559957" cy="1215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295"/>
            <a:ext cx="2052932" cy="20917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09" y="2546350"/>
            <a:ext cx="1161791" cy="1670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 rot="10800000">
            <a:off x="0" y="0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sp>
        <p:nvSpPr>
          <p:cNvPr id="44" name="椭圆 43"/>
          <p:cNvSpPr/>
          <p:nvPr/>
        </p:nvSpPr>
        <p:spPr>
          <a:xfrm>
            <a:off x="4007488" y="1340488"/>
            <a:ext cx="4177024" cy="4177024"/>
          </a:xfrm>
          <a:prstGeom prst="ellipse">
            <a:avLst/>
          </a:prstGeom>
          <a:solidFill>
            <a:srgbClr val="FDFDF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09440" y="3127375"/>
            <a:ext cx="3373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endParaRPr lang="zh-CN" altLang="en-US" sz="4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50329" y="1771647"/>
            <a:ext cx="1491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8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409160" y="3954080"/>
            <a:ext cx="33749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Research background </a:t>
            </a:r>
            <a:endParaRPr lang="en-US" altLang="zh-CN" sz="2000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871357" y="2859314"/>
            <a:ext cx="2449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flipV="1">
            <a:off x="5630653" y="5777145"/>
            <a:ext cx="534742" cy="261310"/>
          </a:xfrm>
          <a:prstGeom prst="triangle">
            <a:avLst>
              <a:gd name="adj" fmla="val 50907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7200000" flipV="1">
            <a:off x="4254995" y="3435430"/>
            <a:ext cx="534712" cy="261323"/>
          </a:xfrm>
          <a:prstGeom prst="triangle">
            <a:avLst>
              <a:gd name="adj" fmla="val 50907"/>
            </a:avLst>
          </a:prstGeom>
          <a:solidFill>
            <a:schemeClr val="tx2"/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14400000" flipV="1">
            <a:off x="6922720" y="3308125"/>
            <a:ext cx="534712" cy="261323"/>
          </a:xfrm>
          <a:prstGeom prst="triangle">
            <a:avLst>
              <a:gd name="adj" fmla="val 5090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413279" y="3639218"/>
            <a:ext cx="2459017" cy="2125563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5906721" y="3635539"/>
            <a:ext cx="2459017" cy="2125563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14400000" flipH="1">
            <a:off x="4352149" y="2006351"/>
            <a:ext cx="2458888" cy="2125675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900000" scaled="0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9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grpSp>
        <p:nvGrpSpPr>
          <p:cNvPr id="3" name="组合 12"/>
          <p:cNvGrpSpPr/>
          <p:nvPr/>
        </p:nvGrpSpPr>
        <p:grpSpPr>
          <a:xfrm>
            <a:off x="4300136" y="2467133"/>
            <a:ext cx="1671415" cy="1047097"/>
            <a:chOff x="4299023" y="1921477"/>
            <a:chExt cx="1671712" cy="1047339"/>
          </a:xfrm>
          <a:solidFill>
            <a:schemeClr val="accent1"/>
          </a:solidFill>
        </p:grpSpPr>
        <p:sp>
          <p:nvSpPr>
            <p:cNvPr id="14" name="任意多边形 13"/>
            <p:cNvSpPr/>
            <p:nvPr/>
          </p:nvSpPr>
          <p:spPr>
            <a:xfrm rot="15321110">
              <a:off x="4611209" y="1609291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15" name="文本框 31"/>
            <p:cNvSpPr txBox="1"/>
            <p:nvPr/>
          </p:nvSpPr>
          <p:spPr>
            <a:xfrm>
              <a:off x="5091959" y="2124416"/>
              <a:ext cx="785133" cy="46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4" name="组合 15"/>
          <p:cNvGrpSpPr/>
          <p:nvPr/>
        </p:nvGrpSpPr>
        <p:grpSpPr>
          <a:xfrm>
            <a:off x="4376696" y="4828570"/>
            <a:ext cx="1239812" cy="1671325"/>
            <a:chOff x="4375595" y="4283461"/>
            <a:chExt cx="1240034" cy="1671712"/>
          </a:xfrm>
        </p:grpSpPr>
        <p:sp>
          <p:nvSpPr>
            <p:cNvPr id="17" name="任意多边形 16"/>
            <p:cNvSpPr/>
            <p:nvPr/>
          </p:nvSpPr>
          <p:spPr>
            <a:xfrm rot="8121110">
              <a:off x="4568290" y="4283461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18" name="文本框 32"/>
            <p:cNvSpPr txBox="1"/>
            <p:nvPr/>
          </p:nvSpPr>
          <p:spPr>
            <a:xfrm>
              <a:off x="4375595" y="4611140"/>
              <a:ext cx="785133" cy="46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5" name="组合 18"/>
          <p:cNvGrpSpPr/>
          <p:nvPr/>
        </p:nvGrpSpPr>
        <p:grpSpPr>
          <a:xfrm>
            <a:off x="6858100" y="3422099"/>
            <a:ext cx="1047151" cy="1671325"/>
            <a:chOff x="6857441" y="2876664"/>
            <a:chExt cx="1047339" cy="1671712"/>
          </a:xfrm>
        </p:grpSpPr>
        <p:sp>
          <p:nvSpPr>
            <p:cNvPr id="20" name="任意多边形 19"/>
            <p:cNvSpPr/>
            <p:nvPr/>
          </p:nvSpPr>
          <p:spPr>
            <a:xfrm rot="921110">
              <a:off x="6857441" y="2876664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21" name="文本框 33"/>
            <p:cNvSpPr txBox="1"/>
            <p:nvPr/>
          </p:nvSpPr>
          <p:spPr>
            <a:xfrm>
              <a:off x="6964271" y="3614308"/>
              <a:ext cx="785133" cy="461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sp>
        <p:nvSpPr>
          <p:cNvPr id="22" name="文本框 51"/>
          <p:cNvSpPr txBox="1"/>
          <p:nvPr/>
        </p:nvSpPr>
        <p:spPr>
          <a:xfrm>
            <a:off x="5130165" y="3430270"/>
            <a:ext cx="1602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疫情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政策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52"/>
          <p:cNvSpPr txBox="1"/>
          <p:nvPr/>
        </p:nvSpPr>
        <p:spPr>
          <a:xfrm>
            <a:off x="4186555" y="4507230"/>
            <a:ext cx="1498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市场现状</a:t>
            </a:r>
            <a:endParaRPr lang="zh-CN" altLang="en-US" sz="24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53"/>
          <p:cNvSpPr txBox="1"/>
          <p:nvPr/>
        </p:nvSpPr>
        <p:spPr>
          <a:xfrm>
            <a:off x="6149781" y="5157820"/>
            <a:ext cx="1433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乡村需求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24"/>
          <p:cNvGrpSpPr/>
          <p:nvPr/>
        </p:nvGrpSpPr>
        <p:grpSpPr>
          <a:xfrm>
            <a:off x="1320321" y="3615145"/>
            <a:ext cx="3119864" cy="1541355"/>
            <a:chOff x="1318674" y="3069754"/>
            <a:chExt cx="3120421" cy="1541712"/>
          </a:xfrm>
        </p:grpSpPr>
        <p:sp>
          <p:nvSpPr>
            <p:cNvPr id="26" name="任意多边形 25"/>
            <p:cNvSpPr/>
            <p:nvPr/>
          </p:nvSpPr>
          <p:spPr>
            <a:xfrm rot="5400000" flipH="1">
              <a:off x="1566832" y="2933868"/>
              <a:ext cx="1488088" cy="1808019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5400000" flipH="1">
              <a:off x="4377801" y="4550172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5400000" flipH="1">
              <a:off x="1316612" y="3071816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cxnSp>
          <p:nvCxnSpPr>
            <p:cNvPr id="29" name="直接连接符 28"/>
            <p:cNvCxnSpPr>
              <a:stCxn id="26" idx="2"/>
            </p:cNvCxnSpPr>
            <p:nvPr/>
          </p:nvCxnSpPr>
          <p:spPr>
            <a:xfrm>
              <a:off x="3214886" y="4581921"/>
              <a:ext cx="1152128" cy="1"/>
            </a:xfrm>
            <a:prstGeom prst="lin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组合 29"/>
          <p:cNvGrpSpPr/>
          <p:nvPr/>
        </p:nvGrpSpPr>
        <p:grpSpPr>
          <a:xfrm>
            <a:off x="5967917" y="2073788"/>
            <a:ext cx="4295296" cy="739762"/>
            <a:chOff x="5967100" y="1528041"/>
            <a:chExt cx="4296062" cy="739934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6625879" y="986999"/>
              <a:ext cx="666846" cy="1808019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5400000" flipH="1">
              <a:off x="10201868" y="1525835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5400000" flipH="1">
              <a:off x="5965038" y="2202414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863312" y="1557585"/>
              <a:ext cx="2336350" cy="0"/>
            </a:xfrm>
            <a:prstGeom prst="lin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34"/>
          <p:cNvGrpSpPr/>
          <p:nvPr/>
        </p:nvGrpSpPr>
        <p:grpSpPr>
          <a:xfrm>
            <a:off x="7103936" y="4393177"/>
            <a:ext cx="2951800" cy="739762"/>
            <a:chOff x="7103319" y="3847966"/>
            <a:chExt cx="2952327" cy="739934"/>
          </a:xfrm>
        </p:grpSpPr>
        <p:sp>
          <p:nvSpPr>
            <p:cNvPr id="36" name="任意多边形 35"/>
            <p:cNvSpPr/>
            <p:nvPr/>
          </p:nvSpPr>
          <p:spPr>
            <a:xfrm rot="5400000">
              <a:off x="7498068" y="3570955"/>
              <a:ext cx="666846" cy="1279958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5400000" flipH="1">
              <a:off x="9994352" y="3845760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5400000" flipH="1">
              <a:off x="7101257" y="4522339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8471470" y="3877510"/>
              <a:ext cx="1492211" cy="0"/>
            </a:xfrm>
            <a:prstGeom prst="lin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文本框 91"/>
          <p:cNvSpPr txBox="1"/>
          <p:nvPr/>
        </p:nvSpPr>
        <p:spPr>
          <a:xfrm>
            <a:off x="7895590" y="2103120"/>
            <a:ext cx="306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疫情阻碍农村经济发展，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要求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乡村疫情防控常态化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112"/>
          <p:cNvSpPr txBox="1"/>
          <p:nvPr/>
        </p:nvSpPr>
        <p:spPr>
          <a:xfrm>
            <a:off x="8486775" y="4460240"/>
            <a:ext cx="3086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饲养场、果园、交易市场等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大型公共场所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需要频繁消毒，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需要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少人力、低费用、</a:t>
            </a:r>
            <a:endParaRPr lang="zh-CN" altLang="en-US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高覆盖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的消毒方法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120"/>
          <p:cNvSpPr txBox="1"/>
          <p:nvPr/>
        </p:nvSpPr>
        <p:spPr>
          <a:xfrm>
            <a:off x="694055" y="3687445"/>
            <a:ext cx="2387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普通的塑料消毒瓶、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大容量喷洒消毒装置、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高价智能消毒装置</a:t>
            </a:r>
            <a:endParaRPr lang="zh-CN" altLang="en-US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743000" y="249513"/>
            <a:ext cx="170021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研究背景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O1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2" name="图片 2" descr="93127E8F1F32B23C431D348382AF9CF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4520" y="1815465"/>
            <a:ext cx="1497330" cy="14979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5" name="图片 3" descr="1AE0400403D940ED1280AC76B9271B27"/>
          <p:cNvPicPr>
            <a:picLocks noChangeAspect="1"/>
          </p:cNvPicPr>
          <p:nvPr/>
        </p:nvPicPr>
        <p:blipFill>
          <a:blip r:embed="rId2"/>
          <a:srcRect l="4535" r="3250"/>
          <a:stretch>
            <a:fillRect/>
          </a:stretch>
        </p:blipFill>
        <p:spPr>
          <a:xfrm>
            <a:off x="2203133" y="1822450"/>
            <a:ext cx="1689735" cy="144653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图片 1" descr="E8164AC487A199971514147CB9136AF5"/>
          <p:cNvPicPr>
            <a:picLocks noChangeAspect="1"/>
          </p:cNvPicPr>
          <p:nvPr/>
        </p:nvPicPr>
        <p:blipFill>
          <a:blip r:embed="rId3"/>
          <a:srcRect t="8985" b="8637"/>
          <a:stretch>
            <a:fillRect/>
          </a:stretch>
        </p:blipFill>
        <p:spPr>
          <a:xfrm>
            <a:off x="867410" y="4701540"/>
            <a:ext cx="1576070" cy="143383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3" name="图片 42" descr="35883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305" y="3014345"/>
            <a:ext cx="1722755" cy="129222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0*(1/3))-ceil(((deg(atan(abs((#ppt_y-0.5)/(#ppt_x-0.5)))))/90)-1*(1/3)))))*((1+floor(#ppt_y-0.5))+(2*floor(#ppt_y-0.5)+1)*0.5*#ppt_h)+(1-(1-(ceil(((deg(atan(abs((#ppt_y-0.5)/(#ppt_x-0.5)))))/90)-0*(1/3))-ceil(((deg(atan(abs((#ppt_y-0.5)/(#ppt_x-0.5)))))/90)-1*(1/3)))))*#ppt_y&#10;"/>
                                          </p:val>
                                        </p:tav>
                                        <p:tav tm="40700">
                                          <p:val>
                                            <p:strVal val="#ppt_y-((floor(#ppt_y-0.5)+ceil(#ppt_y-0.5))*0.02)"/>
                                          </p:val>
                                        </p:tav>
                                        <p:tav tm="58900">
                                          <p:val>
                                            <p:strVal val="#ppt_y+((floor(#ppt_y-0.5)+ceil(#ppt_y-0.5))*0.03)"/>
                                          </p:val>
                                        </p:tav>
                                        <p:tav tm="80400">
                                          <p:val>
                                            <p:strVal val="#ppt_y-((floor(#ppt_y-0.5)+ceil(#ppt_y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(1-(ceil(((deg(atan(abs((#ppt_y-0.5)/(#ppt_x-0.5)))))/90)-2*(1/3))-ceil(((deg(atan(abs((#ppt_y-0.5)/(#ppt_x-0.5)))))/90)-3*(1/3)))))*((1+floor(#ppt_x-0.5))+(2*floor(#ppt_x-0.5)+1)*0.5*#ppt_w)+(1-(1-(ceil(((deg(atan(abs((#ppt_y-0.5)/(#ppt_x-0.5)))))/90)-2*(1/3))-ceil(((deg(atan(abs((#ppt_y-0.5)/(#ppt_x-0.5)))))/90)-3*(1/3)))))*#ppt_x&#10;"/>
                                          </p:val>
                                        </p:tav>
                                        <p:tav tm="40000">
                                          <p:val>
                                            <p:strVal val="#ppt_x-((floor(#ppt_x-0.5)+ceil(#ppt_x-0.5))*0.02)"/>
                                          </p:val>
                                        </p:tav>
                                        <p:tav tm="60400">
                                          <p:val>
                                            <p:strVal val="#ppt_x+((floor(#ppt_x-0.5)+ceil(#ppt_x-0.5))*0.03)"/>
                                          </p:val>
                                        </p:tav>
                                        <p:tav tm="80000">
                                          <p:val>
                                            <p:strVal val="#ppt_x-((floor(#ppt_x-0.5)+ceil(#ppt_x-0.5))*0.01)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22" grpId="0"/>
      <p:bldP spid="22" grpId="1"/>
      <p:bldP spid="23" grpId="0"/>
      <p:bldP spid="23" grpId="1"/>
      <p:bldP spid="24" grpId="0"/>
      <p:bldP spid="24" grpId="1"/>
      <p:bldP spid="41" grpId="0"/>
      <p:bldP spid="41" grpId="1"/>
      <p:bldP spid="44" grpId="0"/>
      <p:bldP spid="44" grpId="1"/>
      <p:bldP spid="47" grpId="0"/>
      <p:bldP spid="47" grpId="1"/>
      <p:bldP spid="49" grpId="0"/>
      <p:bldP spid="49" grpId="1"/>
      <p:bldP spid="50" grpId="0"/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>
            <a:off x="0" y="3305174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73"/>
          <a:stretch>
            <a:fillRect/>
          </a:stretch>
        </p:blipFill>
        <p:spPr>
          <a:xfrm>
            <a:off x="7632043" y="0"/>
            <a:ext cx="4559957" cy="12157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295"/>
            <a:ext cx="2052932" cy="20917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09" y="2546350"/>
            <a:ext cx="1161791" cy="1670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9098" r="-1" b="41601"/>
          <a:stretch>
            <a:fillRect/>
          </a:stretch>
        </p:blipFill>
        <p:spPr>
          <a:xfrm rot="10800000">
            <a:off x="0" y="0"/>
            <a:ext cx="12192000" cy="3552826"/>
          </a:xfrm>
          <a:custGeom>
            <a:avLst/>
            <a:gdLst>
              <a:gd name="connsiteX0" fmla="*/ 0 w 12192000"/>
              <a:gd name="connsiteY0" fmla="*/ 0 h 6644097"/>
              <a:gd name="connsiteX1" fmla="*/ 12192000 w 12192000"/>
              <a:gd name="connsiteY1" fmla="*/ 0 h 6644097"/>
              <a:gd name="connsiteX2" fmla="*/ 12192000 w 12192000"/>
              <a:gd name="connsiteY2" fmla="*/ 6644097 h 6644097"/>
              <a:gd name="connsiteX3" fmla="*/ 0 w 12192000"/>
              <a:gd name="connsiteY3" fmla="*/ 6644097 h 66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644097">
                <a:moveTo>
                  <a:pt x="0" y="0"/>
                </a:moveTo>
                <a:lnTo>
                  <a:pt x="12192000" y="0"/>
                </a:lnTo>
                <a:lnTo>
                  <a:pt x="12192000" y="6644097"/>
                </a:lnTo>
                <a:lnTo>
                  <a:pt x="0" y="6644097"/>
                </a:lnTo>
                <a:close/>
              </a:path>
            </a:pathLst>
          </a:custGeom>
        </p:spPr>
      </p:pic>
      <p:sp>
        <p:nvSpPr>
          <p:cNvPr id="44" name="椭圆 43"/>
          <p:cNvSpPr/>
          <p:nvPr/>
        </p:nvSpPr>
        <p:spPr>
          <a:xfrm>
            <a:off x="4007488" y="1340488"/>
            <a:ext cx="4177024" cy="4177024"/>
          </a:xfrm>
          <a:prstGeom prst="ellipse">
            <a:avLst/>
          </a:prstGeom>
          <a:solidFill>
            <a:srgbClr val="FDFDFD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7784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09440" y="3127375"/>
            <a:ext cx="3373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设计思路</a:t>
            </a:r>
            <a:endParaRPr lang="zh-CN" altLang="en-US" sz="4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350329" y="1771647"/>
            <a:ext cx="149134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8000" b="1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409160" y="3954080"/>
            <a:ext cx="337495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2000" dirty="0">
                <a:solidFill>
                  <a:srgbClr val="68778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Design ideas</a:t>
            </a:r>
            <a:endParaRPr lang="en-US" altLang="zh-CN" sz="2000" dirty="0">
              <a:solidFill>
                <a:srgbClr val="68778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871357" y="2859314"/>
            <a:ext cx="2449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出自【趣你的PPT】(微信:qunideppt)：最优质的PPT资源库"/>
          <p:cNvSpPr/>
          <p:nvPr/>
        </p:nvSpPr>
        <p:spPr bwMode="auto">
          <a:xfrm>
            <a:off x="287554" y="1990363"/>
            <a:ext cx="10140156" cy="4468007"/>
          </a:xfrm>
          <a:custGeom>
            <a:avLst/>
            <a:gdLst/>
            <a:ahLst/>
            <a:cxnLst>
              <a:cxn ang="0">
                <a:pos x="1548" y="674"/>
              </a:cxn>
              <a:cxn ang="0">
                <a:pos x="1577" y="645"/>
              </a:cxn>
              <a:cxn ang="0">
                <a:pos x="1735" y="724"/>
              </a:cxn>
              <a:cxn ang="0">
                <a:pos x="1437" y="784"/>
              </a:cxn>
              <a:cxn ang="0">
                <a:pos x="1474" y="748"/>
              </a:cxn>
              <a:cxn ang="0">
                <a:pos x="1328" y="742"/>
              </a:cxn>
              <a:cxn ang="0">
                <a:pos x="930" y="692"/>
              </a:cxn>
              <a:cxn ang="0">
                <a:pos x="571" y="498"/>
              </a:cxn>
              <a:cxn ang="0">
                <a:pos x="702" y="361"/>
              </a:cxn>
              <a:cxn ang="0">
                <a:pos x="948" y="236"/>
              </a:cxn>
              <a:cxn ang="0">
                <a:pos x="0" y="0"/>
              </a:cxn>
              <a:cxn ang="0">
                <a:pos x="993" y="243"/>
              </a:cxn>
              <a:cxn ang="0">
                <a:pos x="777" y="359"/>
              </a:cxn>
              <a:cxn ang="0">
                <a:pos x="678" y="520"/>
              </a:cxn>
              <a:cxn ang="0">
                <a:pos x="1328" y="670"/>
              </a:cxn>
              <a:cxn ang="0">
                <a:pos x="1548" y="674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 w="9525">
            <a:noFill/>
            <a:round/>
          </a:ln>
        </p:spPr>
        <p:txBody>
          <a:bodyPr vert="horz" wrap="square" lIns="121682" tIns="60841" rIns="121682" bIns="60841" numCol="1" anchor="t" anchorCtr="0" compatLnSpc="1"/>
          <a:lstStyle/>
          <a:p>
            <a:pPr marL="0" marR="0" lvl="0" indent="0" defTabSz="137350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45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9" name="稻壳儿小白白(http://dwz.cn/Wu2UP)出自【趣你的PPT】(微信:qunideppt)：最优质的PPT资源库"/>
          <p:cNvGrpSpPr/>
          <p:nvPr/>
        </p:nvGrpSpPr>
        <p:grpSpPr>
          <a:xfrm>
            <a:off x="3147561" y="3004233"/>
            <a:ext cx="1154985" cy="1833103"/>
            <a:chOff x="1257300" y="1962150"/>
            <a:chExt cx="1257300" cy="1995489"/>
          </a:xfrm>
          <a:solidFill>
            <a:srgbClr val="7E8E99"/>
          </a:solidFill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稻壳儿小白白(http://dwz.cn/Wu2UP)出自【趣你的PPT】(微信:qunideppt)：最优质的PPT资源库"/>
          <p:cNvGrpSpPr/>
          <p:nvPr/>
        </p:nvGrpSpPr>
        <p:grpSpPr>
          <a:xfrm>
            <a:off x="5444490" y="1383030"/>
            <a:ext cx="1099820" cy="1762760"/>
            <a:chOff x="1257300" y="1962150"/>
            <a:chExt cx="1257300" cy="1995489"/>
          </a:xfrm>
          <a:solidFill>
            <a:srgbClr val="3B454B"/>
          </a:solidFill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稻壳儿小白白(http://dwz.cn/Wu2UP)出自【趣你的PPT】(微信:qunideppt)：最优质的PPT资源库"/>
          <p:cNvGrpSpPr/>
          <p:nvPr/>
        </p:nvGrpSpPr>
        <p:grpSpPr>
          <a:xfrm>
            <a:off x="8145243" y="4322598"/>
            <a:ext cx="1481456" cy="2351252"/>
            <a:chOff x="1257300" y="1962150"/>
            <a:chExt cx="1257300" cy="1995489"/>
          </a:xfrm>
          <a:solidFill>
            <a:srgbClr val="7E8E99"/>
          </a:solidFill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出自【趣你的PPT】(微信:qunideppt)：最优质的PPT资源库" descr="7b0a20202020227461726765744d6f64756c65223a202270726f636573734f6e6c696e65466f6e7473220a7d0a"/>
          <p:cNvSpPr txBox="1"/>
          <p:nvPr/>
        </p:nvSpPr>
        <p:spPr>
          <a:xfrm>
            <a:off x="6779260" y="1511935"/>
            <a:ext cx="2366645" cy="430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  <a:sym typeface="喵喵喵" panose="02010600010101010101" charset="-122"/>
              </a:rPr>
              <a:t>功能设计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汉仪菱心体简" panose="02010400000101010101" charset="-122"/>
              <a:ea typeface="汉仪菱心体简" panose="02010400000101010101" charset="-122"/>
              <a:sym typeface="喵喵喵" panose="02010600010101010101" charset="-122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384935" y="3130550"/>
            <a:ext cx="1734820" cy="430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汉仪菱心体简" panose="02010400000101010101" charset="-122"/>
                <a:ea typeface="汉仪菱心体简" panose="02010400000101010101" charset="-122"/>
              </a:rPr>
              <a:t>电控设计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汉仪菱心体简" panose="02010400000101010101" charset="-122"/>
              <a:ea typeface="汉仪菱心体简" panose="02010400000101010101" charset="-122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9792335" y="4581525"/>
            <a:ext cx="1855470" cy="430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445469"/>
                </a:solidFill>
                <a:latin typeface="汉仪菱心体简" panose="02010400000101010101" charset="-122"/>
                <a:ea typeface="汉仪菱心体简" panose="02010400000101010101" charset="-122"/>
                <a:cs typeface="+mn-ea"/>
                <a:sym typeface="Arial" panose="020B0604020202020204" pitchFamily="34" charset="0"/>
              </a:rPr>
              <a:t>核心技术</a:t>
            </a:r>
            <a:endParaRPr lang="zh-CN" altLang="en-US" sz="2800" b="1" dirty="0">
              <a:solidFill>
                <a:srgbClr val="445469"/>
              </a:solidFill>
              <a:latin typeface="汉仪菱心体简" panose="02010400000101010101" charset="-122"/>
              <a:ea typeface="汉仪菱心体简" panose="02010400000101010101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43000" y="249513"/>
            <a:ext cx="170021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设计思路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O2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7" name="vector_348607"/>
          <p:cNvSpPr/>
          <p:nvPr/>
        </p:nvSpPr>
        <p:spPr>
          <a:xfrm>
            <a:off x="5833745" y="1532890"/>
            <a:ext cx="481965" cy="462280"/>
          </a:xfrm>
          <a:custGeom>
            <a:avLst/>
            <a:gdLst>
              <a:gd name="connsiteX0" fmla="*/ 291934 w 608485"/>
              <a:gd name="connsiteY0" fmla="*/ 556549 h 582164"/>
              <a:gd name="connsiteX1" fmla="*/ 304546 w 608485"/>
              <a:gd name="connsiteY1" fmla="*/ 556827 h 582164"/>
              <a:gd name="connsiteX2" fmla="*/ 316880 w 608485"/>
              <a:gd name="connsiteY2" fmla="*/ 556549 h 582164"/>
              <a:gd name="connsiteX3" fmla="*/ 318179 w 608485"/>
              <a:gd name="connsiteY3" fmla="*/ 581793 h 582164"/>
              <a:gd name="connsiteX4" fmla="*/ 304639 w 608485"/>
              <a:gd name="connsiteY4" fmla="*/ 582164 h 582164"/>
              <a:gd name="connsiteX5" fmla="*/ 290729 w 608485"/>
              <a:gd name="connsiteY5" fmla="*/ 581886 h 582164"/>
              <a:gd name="connsiteX6" fmla="*/ 230603 w 608485"/>
              <a:gd name="connsiteY6" fmla="*/ 545964 h 582164"/>
              <a:gd name="connsiteX7" fmla="*/ 254741 w 608485"/>
              <a:gd name="connsiteY7" fmla="*/ 551997 h 582164"/>
              <a:gd name="connsiteX8" fmla="*/ 249820 w 608485"/>
              <a:gd name="connsiteY8" fmla="*/ 576872 h 582164"/>
              <a:gd name="connsiteX9" fmla="*/ 223269 w 608485"/>
              <a:gd name="connsiteY9" fmla="*/ 570189 h 582164"/>
              <a:gd name="connsiteX10" fmla="*/ 378147 w 608485"/>
              <a:gd name="connsiteY10" fmla="*/ 545893 h 582164"/>
              <a:gd name="connsiteX11" fmla="*/ 385569 w 608485"/>
              <a:gd name="connsiteY11" fmla="*/ 570118 h 582164"/>
              <a:gd name="connsiteX12" fmla="*/ 358943 w 608485"/>
              <a:gd name="connsiteY12" fmla="*/ 576801 h 582164"/>
              <a:gd name="connsiteX13" fmla="*/ 354026 w 608485"/>
              <a:gd name="connsiteY13" fmla="*/ 551926 h 582164"/>
              <a:gd name="connsiteX14" fmla="*/ 378147 w 608485"/>
              <a:gd name="connsiteY14" fmla="*/ 545893 h 582164"/>
              <a:gd name="connsiteX15" fmla="*/ 173715 w 608485"/>
              <a:gd name="connsiteY15" fmla="*/ 520772 h 582164"/>
              <a:gd name="connsiteX16" fmla="*/ 195749 w 608485"/>
              <a:gd name="connsiteY16" fmla="*/ 532537 h 582164"/>
              <a:gd name="connsiteX17" fmla="*/ 184871 w 608485"/>
              <a:gd name="connsiteY17" fmla="*/ 555420 h 582164"/>
              <a:gd name="connsiteX18" fmla="*/ 160607 w 608485"/>
              <a:gd name="connsiteY18" fmla="*/ 542450 h 582164"/>
              <a:gd name="connsiteX19" fmla="*/ 435000 w 608485"/>
              <a:gd name="connsiteY19" fmla="*/ 520560 h 582164"/>
              <a:gd name="connsiteX20" fmla="*/ 448090 w 608485"/>
              <a:gd name="connsiteY20" fmla="*/ 542282 h 582164"/>
              <a:gd name="connsiteX21" fmla="*/ 423952 w 608485"/>
              <a:gd name="connsiteY21" fmla="*/ 555278 h 582164"/>
              <a:gd name="connsiteX22" fmla="*/ 413090 w 608485"/>
              <a:gd name="connsiteY22" fmla="*/ 532442 h 582164"/>
              <a:gd name="connsiteX23" fmla="*/ 435000 w 608485"/>
              <a:gd name="connsiteY23" fmla="*/ 520560 h 582164"/>
              <a:gd name="connsiteX24" fmla="*/ 124692 w 608485"/>
              <a:gd name="connsiteY24" fmla="*/ 482526 h 582164"/>
              <a:gd name="connsiteX25" fmla="*/ 143177 w 608485"/>
              <a:gd name="connsiteY25" fmla="*/ 499191 h 582164"/>
              <a:gd name="connsiteX26" fmla="*/ 127107 w 608485"/>
              <a:gd name="connsiteY26" fmla="*/ 518726 h 582164"/>
              <a:gd name="connsiteX27" fmla="*/ 106765 w 608485"/>
              <a:gd name="connsiteY27" fmla="*/ 500302 h 582164"/>
              <a:gd name="connsiteX28" fmla="*/ 483912 w 608485"/>
              <a:gd name="connsiteY28" fmla="*/ 482243 h 582164"/>
              <a:gd name="connsiteX29" fmla="*/ 501932 w 608485"/>
              <a:gd name="connsiteY29" fmla="*/ 500135 h 582164"/>
              <a:gd name="connsiteX30" fmla="*/ 481683 w 608485"/>
              <a:gd name="connsiteY30" fmla="*/ 518584 h 582164"/>
              <a:gd name="connsiteX31" fmla="*/ 465520 w 608485"/>
              <a:gd name="connsiteY31" fmla="*/ 499023 h 582164"/>
              <a:gd name="connsiteX32" fmla="*/ 483912 w 608485"/>
              <a:gd name="connsiteY32" fmla="*/ 482243 h 582164"/>
              <a:gd name="connsiteX33" fmla="*/ 86437 w 608485"/>
              <a:gd name="connsiteY33" fmla="*/ 433483 h 582164"/>
              <a:gd name="connsiteX34" fmla="*/ 100273 w 608485"/>
              <a:gd name="connsiteY34" fmla="*/ 454152 h 582164"/>
              <a:gd name="connsiteX35" fmla="*/ 79937 w 608485"/>
              <a:gd name="connsiteY35" fmla="*/ 469260 h 582164"/>
              <a:gd name="connsiteX36" fmla="*/ 64708 w 608485"/>
              <a:gd name="connsiteY36" fmla="*/ 446459 h 582164"/>
              <a:gd name="connsiteX37" fmla="*/ 522189 w 608485"/>
              <a:gd name="connsiteY37" fmla="*/ 433201 h 582164"/>
              <a:gd name="connsiteX38" fmla="*/ 543918 w 608485"/>
              <a:gd name="connsiteY38" fmla="*/ 446177 h 582164"/>
              <a:gd name="connsiteX39" fmla="*/ 528782 w 608485"/>
              <a:gd name="connsiteY39" fmla="*/ 468978 h 582164"/>
              <a:gd name="connsiteX40" fmla="*/ 508353 w 608485"/>
              <a:gd name="connsiteY40" fmla="*/ 453963 h 582164"/>
              <a:gd name="connsiteX41" fmla="*/ 522189 w 608485"/>
              <a:gd name="connsiteY41" fmla="*/ 433201 h 582164"/>
              <a:gd name="connsiteX42" fmla="*/ 61365 w 608485"/>
              <a:gd name="connsiteY42" fmla="*/ 376607 h 582164"/>
              <a:gd name="connsiteX43" fmla="*/ 69719 w 608485"/>
              <a:gd name="connsiteY43" fmla="*/ 400061 h 582164"/>
              <a:gd name="connsiteX44" fmla="*/ 46236 w 608485"/>
              <a:gd name="connsiteY44" fmla="*/ 409702 h 582164"/>
              <a:gd name="connsiteX45" fmla="*/ 37047 w 608485"/>
              <a:gd name="connsiteY45" fmla="*/ 383838 h 582164"/>
              <a:gd name="connsiteX46" fmla="*/ 547250 w 608485"/>
              <a:gd name="connsiteY46" fmla="*/ 376254 h 582164"/>
              <a:gd name="connsiteX47" fmla="*/ 571439 w 608485"/>
              <a:gd name="connsiteY47" fmla="*/ 383485 h 582164"/>
              <a:gd name="connsiteX48" fmla="*/ 562357 w 608485"/>
              <a:gd name="connsiteY48" fmla="*/ 409349 h 582164"/>
              <a:gd name="connsiteX49" fmla="*/ 538908 w 608485"/>
              <a:gd name="connsiteY49" fmla="*/ 399801 h 582164"/>
              <a:gd name="connsiteX50" fmla="*/ 547250 w 608485"/>
              <a:gd name="connsiteY50" fmla="*/ 376254 h 582164"/>
              <a:gd name="connsiteX51" fmla="*/ 557701 w 608485"/>
              <a:gd name="connsiteY51" fmla="*/ 291087 h 582164"/>
              <a:gd name="connsiteX52" fmla="*/ 557701 w 608485"/>
              <a:gd name="connsiteY52" fmla="*/ 316395 h 582164"/>
              <a:gd name="connsiteX53" fmla="*/ 583139 w 608485"/>
              <a:gd name="connsiteY53" fmla="*/ 316395 h 582164"/>
              <a:gd name="connsiteX54" fmla="*/ 583139 w 608485"/>
              <a:gd name="connsiteY54" fmla="*/ 291087 h 582164"/>
              <a:gd name="connsiteX55" fmla="*/ 25346 w 608485"/>
              <a:gd name="connsiteY55" fmla="*/ 291087 h 582164"/>
              <a:gd name="connsiteX56" fmla="*/ 25346 w 608485"/>
              <a:gd name="connsiteY56" fmla="*/ 316395 h 582164"/>
              <a:gd name="connsiteX57" fmla="*/ 50691 w 608485"/>
              <a:gd name="connsiteY57" fmla="*/ 316395 h 582164"/>
              <a:gd name="connsiteX58" fmla="*/ 50691 w 608485"/>
              <a:gd name="connsiteY58" fmla="*/ 291087 h 582164"/>
              <a:gd name="connsiteX59" fmla="*/ 304253 w 608485"/>
              <a:gd name="connsiteY59" fmla="*/ 261848 h 582164"/>
              <a:gd name="connsiteX60" fmla="*/ 262298 w 608485"/>
              <a:gd name="connsiteY60" fmla="*/ 303667 h 582164"/>
              <a:gd name="connsiteX61" fmla="*/ 304253 w 608485"/>
              <a:gd name="connsiteY61" fmla="*/ 345578 h 582164"/>
              <a:gd name="connsiteX62" fmla="*/ 346116 w 608485"/>
              <a:gd name="connsiteY62" fmla="*/ 303667 h 582164"/>
              <a:gd name="connsiteX63" fmla="*/ 304253 w 608485"/>
              <a:gd name="connsiteY63" fmla="*/ 261848 h 582164"/>
              <a:gd name="connsiteX64" fmla="*/ 304253 w 608485"/>
              <a:gd name="connsiteY64" fmla="*/ 236535 h 582164"/>
              <a:gd name="connsiteX65" fmla="*/ 371456 w 608485"/>
              <a:gd name="connsiteY65" fmla="*/ 303667 h 582164"/>
              <a:gd name="connsiteX66" fmla="*/ 304253 w 608485"/>
              <a:gd name="connsiteY66" fmla="*/ 370891 h 582164"/>
              <a:gd name="connsiteX67" fmla="*/ 236958 w 608485"/>
              <a:gd name="connsiteY67" fmla="*/ 303667 h 582164"/>
              <a:gd name="connsiteX68" fmla="*/ 304253 w 608485"/>
              <a:gd name="connsiteY68" fmla="*/ 236535 h 582164"/>
              <a:gd name="connsiteX69" fmla="*/ 291802 w 608485"/>
              <a:gd name="connsiteY69" fmla="*/ 139130 h 582164"/>
              <a:gd name="connsiteX70" fmla="*/ 285210 w 608485"/>
              <a:gd name="connsiteY70" fmla="*/ 178900 h 582164"/>
              <a:gd name="connsiteX71" fmla="*/ 276854 w 608485"/>
              <a:gd name="connsiteY71" fmla="*/ 180754 h 582164"/>
              <a:gd name="connsiteX72" fmla="*/ 236561 w 608485"/>
              <a:gd name="connsiteY72" fmla="*/ 197440 h 582164"/>
              <a:gd name="connsiteX73" fmla="*/ 229320 w 608485"/>
              <a:gd name="connsiteY73" fmla="*/ 202075 h 582164"/>
              <a:gd name="connsiteX74" fmla="*/ 196454 w 608485"/>
              <a:gd name="connsiteY74" fmla="*/ 178621 h 582164"/>
              <a:gd name="connsiteX75" fmla="*/ 178907 w 608485"/>
              <a:gd name="connsiteY75" fmla="*/ 196142 h 582164"/>
              <a:gd name="connsiteX76" fmla="*/ 202396 w 608485"/>
              <a:gd name="connsiteY76" fmla="*/ 228959 h 582164"/>
              <a:gd name="connsiteX77" fmla="*/ 197846 w 608485"/>
              <a:gd name="connsiteY77" fmla="*/ 236190 h 582164"/>
              <a:gd name="connsiteX78" fmla="*/ 181042 w 608485"/>
              <a:gd name="connsiteY78" fmla="*/ 276331 h 582164"/>
              <a:gd name="connsiteX79" fmla="*/ 179278 w 608485"/>
              <a:gd name="connsiteY79" fmla="*/ 284674 h 582164"/>
              <a:gd name="connsiteX80" fmla="*/ 139449 w 608485"/>
              <a:gd name="connsiteY80" fmla="*/ 291348 h 582164"/>
              <a:gd name="connsiteX81" fmla="*/ 139449 w 608485"/>
              <a:gd name="connsiteY81" fmla="*/ 316100 h 582164"/>
              <a:gd name="connsiteX82" fmla="*/ 179278 w 608485"/>
              <a:gd name="connsiteY82" fmla="*/ 322682 h 582164"/>
              <a:gd name="connsiteX83" fmla="*/ 181042 w 608485"/>
              <a:gd name="connsiteY83" fmla="*/ 331025 h 582164"/>
              <a:gd name="connsiteX84" fmla="*/ 197846 w 608485"/>
              <a:gd name="connsiteY84" fmla="*/ 371259 h 582164"/>
              <a:gd name="connsiteX85" fmla="*/ 202396 w 608485"/>
              <a:gd name="connsiteY85" fmla="*/ 378489 h 582164"/>
              <a:gd name="connsiteX86" fmla="*/ 178907 w 608485"/>
              <a:gd name="connsiteY86" fmla="*/ 411306 h 582164"/>
              <a:gd name="connsiteX87" fmla="*/ 196454 w 608485"/>
              <a:gd name="connsiteY87" fmla="*/ 428827 h 582164"/>
              <a:gd name="connsiteX88" fmla="*/ 229320 w 608485"/>
              <a:gd name="connsiteY88" fmla="*/ 405373 h 582164"/>
              <a:gd name="connsiteX89" fmla="*/ 236561 w 608485"/>
              <a:gd name="connsiteY89" fmla="*/ 410009 h 582164"/>
              <a:gd name="connsiteX90" fmla="*/ 276854 w 608485"/>
              <a:gd name="connsiteY90" fmla="*/ 426695 h 582164"/>
              <a:gd name="connsiteX91" fmla="*/ 285210 w 608485"/>
              <a:gd name="connsiteY91" fmla="*/ 428549 h 582164"/>
              <a:gd name="connsiteX92" fmla="*/ 291802 w 608485"/>
              <a:gd name="connsiteY92" fmla="*/ 468226 h 582164"/>
              <a:gd name="connsiteX93" fmla="*/ 316590 w 608485"/>
              <a:gd name="connsiteY93" fmla="*/ 468226 h 582164"/>
              <a:gd name="connsiteX94" fmla="*/ 323275 w 608485"/>
              <a:gd name="connsiteY94" fmla="*/ 428549 h 582164"/>
              <a:gd name="connsiteX95" fmla="*/ 331630 w 608485"/>
              <a:gd name="connsiteY95" fmla="*/ 426695 h 582164"/>
              <a:gd name="connsiteX96" fmla="*/ 371924 w 608485"/>
              <a:gd name="connsiteY96" fmla="*/ 410009 h 582164"/>
              <a:gd name="connsiteX97" fmla="*/ 379073 w 608485"/>
              <a:gd name="connsiteY97" fmla="*/ 405373 h 582164"/>
              <a:gd name="connsiteX98" fmla="*/ 411938 w 608485"/>
              <a:gd name="connsiteY98" fmla="*/ 428827 h 582164"/>
              <a:gd name="connsiteX99" fmla="*/ 429485 w 608485"/>
              <a:gd name="connsiteY99" fmla="*/ 411306 h 582164"/>
              <a:gd name="connsiteX100" fmla="*/ 405997 w 608485"/>
              <a:gd name="connsiteY100" fmla="*/ 378489 h 582164"/>
              <a:gd name="connsiteX101" fmla="*/ 410639 w 608485"/>
              <a:gd name="connsiteY101" fmla="*/ 371259 h 582164"/>
              <a:gd name="connsiteX102" fmla="*/ 427350 w 608485"/>
              <a:gd name="connsiteY102" fmla="*/ 331025 h 582164"/>
              <a:gd name="connsiteX103" fmla="*/ 429207 w 608485"/>
              <a:gd name="connsiteY103" fmla="*/ 322682 h 582164"/>
              <a:gd name="connsiteX104" fmla="*/ 469036 w 608485"/>
              <a:gd name="connsiteY104" fmla="*/ 316100 h 582164"/>
              <a:gd name="connsiteX105" fmla="*/ 469036 w 608485"/>
              <a:gd name="connsiteY105" fmla="*/ 291348 h 582164"/>
              <a:gd name="connsiteX106" fmla="*/ 429207 w 608485"/>
              <a:gd name="connsiteY106" fmla="*/ 284674 h 582164"/>
              <a:gd name="connsiteX107" fmla="*/ 427350 w 608485"/>
              <a:gd name="connsiteY107" fmla="*/ 276331 h 582164"/>
              <a:gd name="connsiteX108" fmla="*/ 410639 w 608485"/>
              <a:gd name="connsiteY108" fmla="*/ 236190 h 582164"/>
              <a:gd name="connsiteX109" fmla="*/ 405997 w 608485"/>
              <a:gd name="connsiteY109" fmla="*/ 228959 h 582164"/>
              <a:gd name="connsiteX110" fmla="*/ 429485 w 608485"/>
              <a:gd name="connsiteY110" fmla="*/ 196142 h 582164"/>
              <a:gd name="connsiteX111" fmla="*/ 411938 w 608485"/>
              <a:gd name="connsiteY111" fmla="*/ 178621 h 582164"/>
              <a:gd name="connsiteX112" fmla="*/ 379073 w 608485"/>
              <a:gd name="connsiteY112" fmla="*/ 202075 h 582164"/>
              <a:gd name="connsiteX113" fmla="*/ 371924 w 608485"/>
              <a:gd name="connsiteY113" fmla="*/ 197440 h 582164"/>
              <a:gd name="connsiteX114" fmla="*/ 331630 w 608485"/>
              <a:gd name="connsiteY114" fmla="*/ 180754 h 582164"/>
              <a:gd name="connsiteX115" fmla="*/ 323275 w 608485"/>
              <a:gd name="connsiteY115" fmla="*/ 178900 h 582164"/>
              <a:gd name="connsiteX116" fmla="*/ 316590 w 608485"/>
              <a:gd name="connsiteY116" fmla="*/ 139130 h 582164"/>
              <a:gd name="connsiteX117" fmla="*/ 270355 w 608485"/>
              <a:gd name="connsiteY117" fmla="*/ 113822 h 582164"/>
              <a:gd name="connsiteX118" fmla="*/ 338129 w 608485"/>
              <a:gd name="connsiteY118" fmla="*/ 113822 h 582164"/>
              <a:gd name="connsiteX119" fmla="*/ 345464 w 608485"/>
              <a:gd name="connsiteY119" fmla="*/ 158134 h 582164"/>
              <a:gd name="connsiteX120" fmla="*/ 378051 w 608485"/>
              <a:gd name="connsiteY120" fmla="*/ 171669 h 582164"/>
              <a:gd name="connsiteX121" fmla="*/ 414724 w 608485"/>
              <a:gd name="connsiteY121" fmla="*/ 145526 h 582164"/>
              <a:gd name="connsiteX122" fmla="*/ 462630 w 608485"/>
              <a:gd name="connsiteY122" fmla="*/ 193361 h 582164"/>
              <a:gd name="connsiteX123" fmla="*/ 436448 w 608485"/>
              <a:gd name="connsiteY123" fmla="*/ 229979 h 582164"/>
              <a:gd name="connsiteX124" fmla="*/ 450003 w 608485"/>
              <a:gd name="connsiteY124" fmla="*/ 262518 h 582164"/>
              <a:gd name="connsiteX125" fmla="*/ 494381 w 608485"/>
              <a:gd name="connsiteY125" fmla="*/ 269841 h 582164"/>
              <a:gd name="connsiteX126" fmla="*/ 494381 w 608485"/>
              <a:gd name="connsiteY126" fmla="*/ 337515 h 582164"/>
              <a:gd name="connsiteX127" fmla="*/ 450003 w 608485"/>
              <a:gd name="connsiteY127" fmla="*/ 344931 h 582164"/>
              <a:gd name="connsiteX128" fmla="*/ 436448 w 608485"/>
              <a:gd name="connsiteY128" fmla="*/ 377470 h 582164"/>
              <a:gd name="connsiteX129" fmla="*/ 462630 w 608485"/>
              <a:gd name="connsiteY129" fmla="*/ 413995 h 582164"/>
              <a:gd name="connsiteX130" fmla="*/ 414724 w 608485"/>
              <a:gd name="connsiteY130" fmla="*/ 461922 h 582164"/>
              <a:gd name="connsiteX131" fmla="*/ 378051 w 608485"/>
              <a:gd name="connsiteY131" fmla="*/ 435780 h 582164"/>
              <a:gd name="connsiteX132" fmla="*/ 345464 w 608485"/>
              <a:gd name="connsiteY132" fmla="*/ 449222 h 582164"/>
              <a:gd name="connsiteX133" fmla="*/ 338129 w 608485"/>
              <a:gd name="connsiteY133" fmla="*/ 493534 h 582164"/>
              <a:gd name="connsiteX134" fmla="*/ 270355 w 608485"/>
              <a:gd name="connsiteY134" fmla="*/ 493534 h 582164"/>
              <a:gd name="connsiteX135" fmla="*/ 262928 w 608485"/>
              <a:gd name="connsiteY135" fmla="*/ 449222 h 582164"/>
              <a:gd name="connsiteX136" fmla="*/ 230341 w 608485"/>
              <a:gd name="connsiteY136" fmla="*/ 435780 h 582164"/>
              <a:gd name="connsiteX137" fmla="*/ 193761 w 608485"/>
              <a:gd name="connsiteY137" fmla="*/ 461922 h 582164"/>
              <a:gd name="connsiteX138" fmla="*/ 145855 w 608485"/>
              <a:gd name="connsiteY138" fmla="*/ 413995 h 582164"/>
              <a:gd name="connsiteX139" fmla="*/ 171944 w 608485"/>
              <a:gd name="connsiteY139" fmla="*/ 377470 h 582164"/>
              <a:gd name="connsiteX140" fmla="*/ 158482 w 608485"/>
              <a:gd name="connsiteY140" fmla="*/ 344931 h 582164"/>
              <a:gd name="connsiteX141" fmla="*/ 114104 w 608485"/>
              <a:gd name="connsiteY141" fmla="*/ 337515 h 582164"/>
              <a:gd name="connsiteX142" fmla="*/ 114104 w 608485"/>
              <a:gd name="connsiteY142" fmla="*/ 269841 h 582164"/>
              <a:gd name="connsiteX143" fmla="*/ 158482 w 608485"/>
              <a:gd name="connsiteY143" fmla="*/ 262518 h 582164"/>
              <a:gd name="connsiteX144" fmla="*/ 171944 w 608485"/>
              <a:gd name="connsiteY144" fmla="*/ 229979 h 582164"/>
              <a:gd name="connsiteX145" fmla="*/ 145855 w 608485"/>
              <a:gd name="connsiteY145" fmla="*/ 193361 h 582164"/>
              <a:gd name="connsiteX146" fmla="*/ 193761 w 608485"/>
              <a:gd name="connsiteY146" fmla="*/ 145526 h 582164"/>
              <a:gd name="connsiteX147" fmla="*/ 230341 w 608485"/>
              <a:gd name="connsiteY147" fmla="*/ 171669 h 582164"/>
              <a:gd name="connsiteX148" fmla="*/ 262928 w 608485"/>
              <a:gd name="connsiteY148" fmla="*/ 158134 h 582164"/>
              <a:gd name="connsiteX149" fmla="*/ 557701 w 608485"/>
              <a:gd name="connsiteY149" fmla="*/ 25308 h 582164"/>
              <a:gd name="connsiteX150" fmla="*/ 557701 w 608485"/>
              <a:gd name="connsiteY150" fmla="*/ 50616 h 582164"/>
              <a:gd name="connsiteX151" fmla="*/ 583139 w 608485"/>
              <a:gd name="connsiteY151" fmla="*/ 50616 h 582164"/>
              <a:gd name="connsiteX152" fmla="*/ 583139 w 608485"/>
              <a:gd name="connsiteY152" fmla="*/ 25308 h 582164"/>
              <a:gd name="connsiteX153" fmla="*/ 291523 w 608485"/>
              <a:gd name="connsiteY153" fmla="*/ 25308 h 582164"/>
              <a:gd name="connsiteX154" fmla="*/ 291523 w 608485"/>
              <a:gd name="connsiteY154" fmla="*/ 50616 h 582164"/>
              <a:gd name="connsiteX155" fmla="*/ 316869 w 608485"/>
              <a:gd name="connsiteY155" fmla="*/ 50616 h 582164"/>
              <a:gd name="connsiteX156" fmla="*/ 316869 w 608485"/>
              <a:gd name="connsiteY156" fmla="*/ 25308 h 582164"/>
              <a:gd name="connsiteX157" fmla="*/ 25346 w 608485"/>
              <a:gd name="connsiteY157" fmla="*/ 25308 h 582164"/>
              <a:gd name="connsiteX158" fmla="*/ 25346 w 608485"/>
              <a:gd name="connsiteY158" fmla="*/ 50616 h 582164"/>
              <a:gd name="connsiteX159" fmla="*/ 50691 w 608485"/>
              <a:gd name="connsiteY159" fmla="*/ 50616 h 582164"/>
              <a:gd name="connsiteX160" fmla="*/ 50691 w 608485"/>
              <a:gd name="connsiteY160" fmla="*/ 25308 h 582164"/>
              <a:gd name="connsiteX161" fmla="*/ 0 w 608485"/>
              <a:gd name="connsiteY161" fmla="*/ 0 h 582164"/>
              <a:gd name="connsiteX162" fmla="*/ 76037 w 608485"/>
              <a:gd name="connsiteY162" fmla="*/ 0 h 582164"/>
              <a:gd name="connsiteX163" fmla="*/ 76037 w 608485"/>
              <a:gd name="connsiteY163" fmla="*/ 25308 h 582164"/>
              <a:gd name="connsiteX164" fmla="*/ 266177 w 608485"/>
              <a:gd name="connsiteY164" fmla="*/ 25308 h 582164"/>
              <a:gd name="connsiteX165" fmla="*/ 266177 w 608485"/>
              <a:gd name="connsiteY165" fmla="*/ 0 h 582164"/>
              <a:gd name="connsiteX166" fmla="*/ 342215 w 608485"/>
              <a:gd name="connsiteY166" fmla="*/ 0 h 582164"/>
              <a:gd name="connsiteX167" fmla="*/ 342215 w 608485"/>
              <a:gd name="connsiteY167" fmla="*/ 25308 h 582164"/>
              <a:gd name="connsiteX168" fmla="*/ 532355 w 608485"/>
              <a:gd name="connsiteY168" fmla="*/ 25308 h 582164"/>
              <a:gd name="connsiteX169" fmla="*/ 532355 w 608485"/>
              <a:gd name="connsiteY169" fmla="*/ 0 h 582164"/>
              <a:gd name="connsiteX170" fmla="*/ 608485 w 608485"/>
              <a:gd name="connsiteY170" fmla="*/ 0 h 582164"/>
              <a:gd name="connsiteX171" fmla="*/ 608485 w 608485"/>
              <a:gd name="connsiteY171" fmla="*/ 75924 h 582164"/>
              <a:gd name="connsiteX172" fmla="*/ 532355 w 608485"/>
              <a:gd name="connsiteY172" fmla="*/ 75924 h 582164"/>
              <a:gd name="connsiteX173" fmla="*/ 532355 w 608485"/>
              <a:gd name="connsiteY173" fmla="*/ 50616 h 582164"/>
              <a:gd name="connsiteX174" fmla="*/ 420202 w 608485"/>
              <a:gd name="connsiteY174" fmla="*/ 50616 h 582164"/>
              <a:gd name="connsiteX175" fmla="*/ 580261 w 608485"/>
              <a:gd name="connsiteY175" fmla="*/ 265779 h 582164"/>
              <a:gd name="connsiteX176" fmla="*/ 608485 w 608485"/>
              <a:gd name="connsiteY176" fmla="*/ 265779 h 582164"/>
              <a:gd name="connsiteX177" fmla="*/ 608485 w 608485"/>
              <a:gd name="connsiteY177" fmla="*/ 341702 h 582164"/>
              <a:gd name="connsiteX178" fmla="*/ 580447 w 608485"/>
              <a:gd name="connsiteY178" fmla="*/ 341702 h 582164"/>
              <a:gd name="connsiteX179" fmla="*/ 580261 w 608485"/>
              <a:gd name="connsiteY179" fmla="*/ 343371 h 582164"/>
              <a:gd name="connsiteX180" fmla="*/ 568378 w 608485"/>
              <a:gd name="connsiteY180" fmla="*/ 341702 h 582164"/>
              <a:gd name="connsiteX181" fmla="*/ 532355 w 608485"/>
              <a:gd name="connsiteY181" fmla="*/ 341702 h 582164"/>
              <a:gd name="connsiteX182" fmla="*/ 532355 w 608485"/>
              <a:gd name="connsiteY182" fmla="*/ 265779 h 582164"/>
              <a:gd name="connsiteX183" fmla="*/ 554637 w 608485"/>
              <a:gd name="connsiteY183" fmla="*/ 265779 h 582164"/>
              <a:gd name="connsiteX184" fmla="*/ 342215 w 608485"/>
              <a:gd name="connsiteY184" fmla="*/ 53675 h 582164"/>
              <a:gd name="connsiteX185" fmla="*/ 342215 w 608485"/>
              <a:gd name="connsiteY185" fmla="*/ 75924 h 582164"/>
              <a:gd name="connsiteX186" fmla="*/ 266177 w 608485"/>
              <a:gd name="connsiteY186" fmla="*/ 75924 h 582164"/>
              <a:gd name="connsiteX187" fmla="*/ 266177 w 608485"/>
              <a:gd name="connsiteY187" fmla="*/ 53675 h 582164"/>
              <a:gd name="connsiteX188" fmla="*/ 53755 w 608485"/>
              <a:gd name="connsiteY188" fmla="*/ 265779 h 582164"/>
              <a:gd name="connsiteX189" fmla="*/ 76037 w 608485"/>
              <a:gd name="connsiteY189" fmla="*/ 265779 h 582164"/>
              <a:gd name="connsiteX190" fmla="*/ 76037 w 608485"/>
              <a:gd name="connsiteY190" fmla="*/ 341702 h 582164"/>
              <a:gd name="connsiteX191" fmla="*/ 40107 w 608485"/>
              <a:gd name="connsiteY191" fmla="*/ 341702 h 582164"/>
              <a:gd name="connsiteX192" fmla="*/ 28131 w 608485"/>
              <a:gd name="connsiteY192" fmla="*/ 343371 h 582164"/>
              <a:gd name="connsiteX193" fmla="*/ 27945 w 608485"/>
              <a:gd name="connsiteY193" fmla="*/ 341702 h 582164"/>
              <a:gd name="connsiteX194" fmla="*/ 0 w 608485"/>
              <a:gd name="connsiteY194" fmla="*/ 341702 h 582164"/>
              <a:gd name="connsiteX195" fmla="*/ 0 w 608485"/>
              <a:gd name="connsiteY195" fmla="*/ 265779 h 582164"/>
              <a:gd name="connsiteX196" fmla="*/ 28224 w 608485"/>
              <a:gd name="connsiteY196" fmla="*/ 265779 h 582164"/>
              <a:gd name="connsiteX197" fmla="*/ 188190 w 608485"/>
              <a:gd name="connsiteY197" fmla="*/ 50616 h 582164"/>
              <a:gd name="connsiteX198" fmla="*/ 76037 w 608485"/>
              <a:gd name="connsiteY198" fmla="*/ 50616 h 582164"/>
              <a:gd name="connsiteX199" fmla="*/ 76037 w 608485"/>
              <a:gd name="connsiteY199" fmla="*/ 75924 h 582164"/>
              <a:gd name="connsiteX200" fmla="*/ 0 w 608485"/>
              <a:gd name="connsiteY200" fmla="*/ 75924 h 58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608485" h="582164">
                <a:moveTo>
                  <a:pt x="291934" y="556549"/>
                </a:moveTo>
                <a:cubicBezTo>
                  <a:pt x="296107" y="556735"/>
                  <a:pt x="300281" y="556827"/>
                  <a:pt x="304546" y="556827"/>
                </a:cubicBezTo>
                <a:cubicBezTo>
                  <a:pt x="308720" y="556827"/>
                  <a:pt x="312800" y="556735"/>
                  <a:pt x="316880" y="556549"/>
                </a:cubicBezTo>
                <a:lnTo>
                  <a:pt x="318179" y="581793"/>
                </a:lnTo>
                <a:cubicBezTo>
                  <a:pt x="313635" y="582071"/>
                  <a:pt x="309183" y="582164"/>
                  <a:pt x="304639" y="582164"/>
                </a:cubicBezTo>
                <a:cubicBezTo>
                  <a:pt x="299817" y="582071"/>
                  <a:pt x="295366" y="582071"/>
                  <a:pt x="290729" y="581886"/>
                </a:cubicBezTo>
                <a:close/>
                <a:moveTo>
                  <a:pt x="230603" y="545964"/>
                </a:moveTo>
                <a:cubicBezTo>
                  <a:pt x="238494" y="548377"/>
                  <a:pt x="246664" y="550419"/>
                  <a:pt x="254741" y="551997"/>
                </a:cubicBezTo>
                <a:lnTo>
                  <a:pt x="249820" y="576872"/>
                </a:lnTo>
                <a:cubicBezTo>
                  <a:pt x="240908" y="575108"/>
                  <a:pt x="231995" y="572881"/>
                  <a:pt x="223269" y="570189"/>
                </a:cubicBezTo>
                <a:close/>
                <a:moveTo>
                  <a:pt x="378147" y="545893"/>
                </a:moveTo>
                <a:lnTo>
                  <a:pt x="385569" y="570118"/>
                </a:lnTo>
                <a:cubicBezTo>
                  <a:pt x="376849" y="572810"/>
                  <a:pt x="367850" y="575037"/>
                  <a:pt x="358943" y="576801"/>
                </a:cubicBezTo>
                <a:lnTo>
                  <a:pt x="354026" y="551926"/>
                </a:lnTo>
                <a:cubicBezTo>
                  <a:pt x="362098" y="550348"/>
                  <a:pt x="370262" y="548306"/>
                  <a:pt x="378147" y="545893"/>
                </a:cubicBezTo>
                <a:close/>
                <a:moveTo>
                  <a:pt x="173715" y="520772"/>
                </a:moveTo>
                <a:cubicBezTo>
                  <a:pt x="180781" y="525034"/>
                  <a:pt x="188218" y="529017"/>
                  <a:pt x="195749" y="532537"/>
                </a:cubicBezTo>
                <a:lnTo>
                  <a:pt x="184871" y="555420"/>
                </a:lnTo>
                <a:cubicBezTo>
                  <a:pt x="176597" y="551436"/>
                  <a:pt x="168416" y="547082"/>
                  <a:pt x="160607" y="542450"/>
                </a:cubicBezTo>
                <a:close/>
                <a:moveTo>
                  <a:pt x="435000" y="520560"/>
                </a:moveTo>
                <a:lnTo>
                  <a:pt x="448090" y="542282"/>
                </a:lnTo>
                <a:cubicBezTo>
                  <a:pt x="440292" y="547016"/>
                  <a:pt x="432215" y="551379"/>
                  <a:pt x="423952" y="555278"/>
                </a:cubicBezTo>
                <a:lnTo>
                  <a:pt x="413090" y="532442"/>
                </a:lnTo>
                <a:cubicBezTo>
                  <a:pt x="420517" y="528822"/>
                  <a:pt x="427944" y="524830"/>
                  <a:pt x="435000" y="520560"/>
                </a:cubicBezTo>
                <a:close/>
                <a:moveTo>
                  <a:pt x="124692" y="482526"/>
                </a:moveTo>
                <a:cubicBezTo>
                  <a:pt x="130544" y="488359"/>
                  <a:pt x="136767" y="493914"/>
                  <a:pt x="143177" y="499191"/>
                </a:cubicBezTo>
                <a:lnTo>
                  <a:pt x="127107" y="518726"/>
                </a:lnTo>
                <a:cubicBezTo>
                  <a:pt x="120048" y="512986"/>
                  <a:pt x="113174" y="506783"/>
                  <a:pt x="106765" y="500302"/>
                </a:cubicBezTo>
                <a:close/>
                <a:moveTo>
                  <a:pt x="483912" y="482243"/>
                </a:moveTo>
                <a:lnTo>
                  <a:pt x="501932" y="500135"/>
                </a:lnTo>
                <a:cubicBezTo>
                  <a:pt x="495523" y="506532"/>
                  <a:pt x="488649" y="512743"/>
                  <a:pt x="481683" y="518584"/>
                </a:cubicBezTo>
                <a:lnTo>
                  <a:pt x="465520" y="499023"/>
                </a:lnTo>
                <a:cubicBezTo>
                  <a:pt x="471930" y="493831"/>
                  <a:pt x="478153" y="488176"/>
                  <a:pt x="483912" y="482243"/>
                </a:cubicBezTo>
                <a:close/>
                <a:moveTo>
                  <a:pt x="86437" y="433483"/>
                </a:moveTo>
                <a:cubicBezTo>
                  <a:pt x="90708" y="440527"/>
                  <a:pt x="95351" y="447479"/>
                  <a:pt x="100273" y="454152"/>
                </a:cubicBezTo>
                <a:lnTo>
                  <a:pt x="79937" y="469260"/>
                </a:lnTo>
                <a:cubicBezTo>
                  <a:pt x="74458" y="461938"/>
                  <a:pt x="69351" y="454245"/>
                  <a:pt x="64708" y="446459"/>
                </a:cubicBezTo>
                <a:close/>
                <a:moveTo>
                  <a:pt x="522189" y="433201"/>
                </a:moveTo>
                <a:lnTo>
                  <a:pt x="543918" y="446177"/>
                </a:lnTo>
                <a:cubicBezTo>
                  <a:pt x="539275" y="453963"/>
                  <a:pt x="534168" y="461656"/>
                  <a:pt x="528782" y="468978"/>
                </a:cubicBezTo>
                <a:lnTo>
                  <a:pt x="508353" y="453963"/>
                </a:lnTo>
                <a:cubicBezTo>
                  <a:pt x="513275" y="447289"/>
                  <a:pt x="517918" y="440245"/>
                  <a:pt x="522189" y="433201"/>
                </a:cubicBezTo>
                <a:close/>
                <a:moveTo>
                  <a:pt x="61365" y="376607"/>
                </a:moveTo>
                <a:cubicBezTo>
                  <a:pt x="63778" y="384487"/>
                  <a:pt x="66563" y="392367"/>
                  <a:pt x="69719" y="400061"/>
                </a:cubicBezTo>
                <a:lnTo>
                  <a:pt x="46236" y="409702"/>
                </a:lnTo>
                <a:cubicBezTo>
                  <a:pt x="42801" y="401266"/>
                  <a:pt x="39738" y="392552"/>
                  <a:pt x="37047" y="383838"/>
                </a:cubicBezTo>
                <a:close/>
                <a:moveTo>
                  <a:pt x="547250" y="376254"/>
                </a:moveTo>
                <a:lnTo>
                  <a:pt x="571439" y="383485"/>
                </a:lnTo>
                <a:cubicBezTo>
                  <a:pt x="568844" y="392199"/>
                  <a:pt x="565786" y="400913"/>
                  <a:pt x="562357" y="409349"/>
                </a:cubicBezTo>
                <a:lnTo>
                  <a:pt x="538908" y="399801"/>
                </a:lnTo>
                <a:cubicBezTo>
                  <a:pt x="542059" y="392106"/>
                  <a:pt x="544840" y="384226"/>
                  <a:pt x="547250" y="376254"/>
                </a:cubicBezTo>
                <a:close/>
                <a:moveTo>
                  <a:pt x="557701" y="291087"/>
                </a:moveTo>
                <a:lnTo>
                  <a:pt x="557701" y="316395"/>
                </a:lnTo>
                <a:lnTo>
                  <a:pt x="583139" y="316395"/>
                </a:lnTo>
                <a:lnTo>
                  <a:pt x="583139" y="291087"/>
                </a:lnTo>
                <a:close/>
                <a:moveTo>
                  <a:pt x="25346" y="291087"/>
                </a:moveTo>
                <a:lnTo>
                  <a:pt x="25346" y="316395"/>
                </a:lnTo>
                <a:lnTo>
                  <a:pt x="50691" y="316395"/>
                </a:lnTo>
                <a:lnTo>
                  <a:pt x="50691" y="291087"/>
                </a:lnTo>
                <a:close/>
                <a:moveTo>
                  <a:pt x="304253" y="261848"/>
                </a:moveTo>
                <a:cubicBezTo>
                  <a:pt x="281141" y="261848"/>
                  <a:pt x="262298" y="280579"/>
                  <a:pt x="262298" y="303667"/>
                </a:cubicBezTo>
                <a:cubicBezTo>
                  <a:pt x="262298" y="326755"/>
                  <a:pt x="281141" y="345578"/>
                  <a:pt x="304253" y="345578"/>
                </a:cubicBezTo>
                <a:cubicBezTo>
                  <a:pt x="327366" y="345578"/>
                  <a:pt x="346116" y="326755"/>
                  <a:pt x="346116" y="303667"/>
                </a:cubicBezTo>
                <a:cubicBezTo>
                  <a:pt x="346116" y="280579"/>
                  <a:pt x="327366" y="261848"/>
                  <a:pt x="304253" y="261848"/>
                </a:cubicBezTo>
                <a:close/>
                <a:moveTo>
                  <a:pt x="304253" y="236535"/>
                </a:moveTo>
                <a:cubicBezTo>
                  <a:pt x="341289" y="236535"/>
                  <a:pt x="371456" y="266670"/>
                  <a:pt x="371456" y="303667"/>
                </a:cubicBezTo>
                <a:cubicBezTo>
                  <a:pt x="371456" y="340756"/>
                  <a:pt x="341289" y="370891"/>
                  <a:pt x="304253" y="370891"/>
                </a:cubicBezTo>
                <a:cubicBezTo>
                  <a:pt x="267125" y="370891"/>
                  <a:pt x="236958" y="340756"/>
                  <a:pt x="236958" y="303667"/>
                </a:cubicBezTo>
                <a:cubicBezTo>
                  <a:pt x="236958" y="266670"/>
                  <a:pt x="267125" y="236535"/>
                  <a:pt x="304253" y="236535"/>
                </a:cubicBezTo>
                <a:close/>
                <a:moveTo>
                  <a:pt x="291802" y="139130"/>
                </a:moveTo>
                <a:lnTo>
                  <a:pt x="285210" y="178900"/>
                </a:lnTo>
                <a:lnTo>
                  <a:pt x="276854" y="180754"/>
                </a:lnTo>
                <a:cubicBezTo>
                  <a:pt x="262557" y="183906"/>
                  <a:pt x="249002" y="189560"/>
                  <a:pt x="236561" y="197440"/>
                </a:cubicBezTo>
                <a:lnTo>
                  <a:pt x="229320" y="202075"/>
                </a:lnTo>
                <a:lnTo>
                  <a:pt x="196454" y="178621"/>
                </a:lnTo>
                <a:lnTo>
                  <a:pt x="178907" y="196142"/>
                </a:lnTo>
                <a:lnTo>
                  <a:pt x="202396" y="228959"/>
                </a:lnTo>
                <a:lnTo>
                  <a:pt x="197846" y="236190"/>
                </a:lnTo>
                <a:cubicBezTo>
                  <a:pt x="189862" y="248612"/>
                  <a:pt x="184292" y="262147"/>
                  <a:pt x="181042" y="276331"/>
                </a:cubicBezTo>
                <a:lnTo>
                  <a:pt x="179278" y="284674"/>
                </a:lnTo>
                <a:lnTo>
                  <a:pt x="139449" y="291348"/>
                </a:lnTo>
                <a:lnTo>
                  <a:pt x="139449" y="316100"/>
                </a:lnTo>
                <a:lnTo>
                  <a:pt x="179278" y="322682"/>
                </a:lnTo>
                <a:lnTo>
                  <a:pt x="181042" y="331025"/>
                </a:lnTo>
                <a:cubicBezTo>
                  <a:pt x="184292" y="345302"/>
                  <a:pt x="189862" y="358836"/>
                  <a:pt x="197846" y="371259"/>
                </a:cubicBezTo>
                <a:lnTo>
                  <a:pt x="202396" y="378489"/>
                </a:lnTo>
                <a:lnTo>
                  <a:pt x="178907" y="411306"/>
                </a:lnTo>
                <a:lnTo>
                  <a:pt x="196454" y="428827"/>
                </a:lnTo>
                <a:lnTo>
                  <a:pt x="229320" y="405373"/>
                </a:lnTo>
                <a:lnTo>
                  <a:pt x="236561" y="410009"/>
                </a:lnTo>
                <a:cubicBezTo>
                  <a:pt x="249002" y="417888"/>
                  <a:pt x="262557" y="423543"/>
                  <a:pt x="276854" y="426695"/>
                </a:cubicBezTo>
                <a:lnTo>
                  <a:pt x="285210" y="428549"/>
                </a:lnTo>
                <a:lnTo>
                  <a:pt x="291802" y="468226"/>
                </a:lnTo>
                <a:lnTo>
                  <a:pt x="316590" y="468226"/>
                </a:lnTo>
                <a:lnTo>
                  <a:pt x="323275" y="428549"/>
                </a:lnTo>
                <a:lnTo>
                  <a:pt x="331630" y="426695"/>
                </a:lnTo>
                <a:cubicBezTo>
                  <a:pt x="345835" y="423543"/>
                  <a:pt x="359390" y="417888"/>
                  <a:pt x="371924" y="410009"/>
                </a:cubicBezTo>
                <a:lnTo>
                  <a:pt x="379073" y="405373"/>
                </a:lnTo>
                <a:lnTo>
                  <a:pt x="411938" y="428827"/>
                </a:lnTo>
                <a:lnTo>
                  <a:pt x="429485" y="411306"/>
                </a:lnTo>
                <a:lnTo>
                  <a:pt x="405997" y="378489"/>
                </a:lnTo>
                <a:lnTo>
                  <a:pt x="410639" y="371259"/>
                </a:lnTo>
                <a:cubicBezTo>
                  <a:pt x="418530" y="358836"/>
                  <a:pt x="424193" y="345302"/>
                  <a:pt x="427350" y="331025"/>
                </a:cubicBezTo>
                <a:lnTo>
                  <a:pt x="429207" y="322682"/>
                </a:lnTo>
                <a:lnTo>
                  <a:pt x="469036" y="316100"/>
                </a:lnTo>
                <a:lnTo>
                  <a:pt x="469036" y="291348"/>
                </a:lnTo>
                <a:lnTo>
                  <a:pt x="429207" y="284674"/>
                </a:lnTo>
                <a:lnTo>
                  <a:pt x="427350" y="276331"/>
                </a:lnTo>
                <a:cubicBezTo>
                  <a:pt x="424193" y="262147"/>
                  <a:pt x="418530" y="248612"/>
                  <a:pt x="410639" y="236190"/>
                </a:cubicBezTo>
                <a:lnTo>
                  <a:pt x="405997" y="228959"/>
                </a:lnTo>
                <a:lnTo>
                  <a:pt x="429485" y="196142"/>
                </a:lnTo>
                <a:lnTo>
                  <a:pt x="411938" y="178621"/>
                </a:lnTo>
                <a:lnTo>
                  <a:pt x="379073" y="202075"/>
                </a:lnTo>
                <a:lnTo>
                  <a:pt x="371924" y="197440"/>
                </a:lnTo>
                <a:cubicBezTo>
                  <a:pt x="359390" y="189560"/>
                  <a:pt x="345835" y="183906"/>
                  <a:pt x="331630" y="180754"/>
                </a:cubicBezTo>
                <a:lnTo>
                  <a:pt x="323275" y="178900"/>
                </a:lnTo>
                <a:lnTo>
                  <a:pt x="316590" y="139130"/>
                </a:lnTo>
                <a:close/>
                <a:moveTo>
                  <a:pt x="270355" y="113822"/>
                </a:moveTo>
                <a:lnTo>
                  <a:pt x="338129" y="113822"/>
                </a:lnTo>
                <a:lnTo>
                  <a:pt x="345464" y="158134"/>
                </a:lnTo>
                <a:cubicBezTo>
                  <a:pt x="356791" y="161379"/>
                  <a:pt x="367746" y="165921"/>
                  <a:pt x="378051" y="171669"/>
                </a:cubicBezTo>
                <a:lnTo>
                  <a:pt x="414724" y="145526"/>
                </a:lnTo>
                <a:lnTo>
                  <a:pt x="462630" y="193361"/>
                </a:lnTo>
                <a:lnTo>
                  <a:pt x="436448" y="229979"/>
                </a:lnTo>
                <a:cubicBezTo>
                  <a:pt x="442297" y="240269"/>
                  <a:pt x="446754" y="251208"/>
                  <a:pt x="450003" y="262518"/>
                </a:cubicBezTo>
                <a:lnTo>
                  <a:pt x="494381" y="269841"/>
                </a:lnTo>
                <a:lnTo>
                  <a:pt x="494381" y="337515"/>
                </a:lnTo>
                <a:lnTo>
                  <a:pt x="450003" y="344931"/>
                </a:lnTo>
                <a:cubicBezTo>
                  <a:pt x="446754" y="356241"/>
                  <a:pt x="442297" y="367087"/>
                  <a:pt x="436448" y="377470"/>
                </a:cubicBezTo>
                <a:lnTo>
                  <a:pt x="462630" y="413995"/>
                </a:lnTo>
                <a:lnTo>
                  <a:pt x="414724" y="461922"/>
                </a:lnTo>
                <a:lnTo>
                  <a:pt x="378051" y="435780"/>
                </a:lnTo>
                <a:cubicBezTo>
                  <a:pt x="367746" y="441528"/>
                  <a:pt x="356791" y="446070"/>
                  <a:pt x="345464" y="449222"/>
                </a:cubicBezTo>
                <a:lnTo>
                  <a:pt x="338129" y="493534"/>
                </a:lnTo>
                <a:lnTo>
                  <a:pt x="270355" y="493534"/>
                </a:lnTo>
                <a:lnTo>
                  <a:pt x="262928" y="449222"/>
                </a:lnTo>
                <a:cubicBezTo>
                  <a:pt x="251601" y="446070"/>
                  <a:pt x="240739" y="441528"/>
                  <a:pt x="230341" y="435780"/>
                </a:cubicBezTo>
                <a:lnTo>
                  <a:pt x="193761" y="461922"/>
                </a:lnTo>
                <a:lnTo>
                  <a:pt x="145855" y="413995"/>
                </a:lnTo>
                <a:lnTo>
                  <a:pt x="171944" y="377470"/>
                </a:lnTo>
                <a:cubicBezTo>
                  <a:pt x="166188" y="367087"/>
                  <a:pt x="161638" y="356241"/>
                  <a:pt x="158482" y="344931"/>
                </a:cubicBezTo>
                <a:lnTo>
                  <a:pt x="114104" y="337515"/>
                </a:lnTo>
                <a:lnTo>
                  <a:pt x="114104" y="269841"/>
                </a:lnTo>
                <a:lnTo>
                  <a:pt x="158482" y="262518"/>
                </a:lnTo>
                <a:cubicBezTo>
                  <a:pt x="161638" y="251208"/>
                  <a:pt x="166188" y="240269"/>
                  <a:pt x="171944" y="229979"/>
                </a:cubicBezTo>
                <a:lnTo>
                  <a:pt x="145855" y="193361"/>
                </a:lnTo>
                <a:lnTo>
                  <a:pt x="193761" y="145526"/>
                </a:lnTo>
                <a:lnTo>
                  <a:pt x="230341" y="171669"/>
                </a:lnTo>
                <a:cubicBezTo>
                  <a:pt x="240739" y="165921"/>
                  <a:pt x="251601" y="161379"/>
                  <a:pt x="262928" y="158134"/>
                </a:cubicBezTo>
                <a:close/>
                <a:moveTo>
                  <a:pt x="557701" y="25308"/>
                </a:moveTo>
                <a:lnTo>
                  <a:pt x="557701" y="50616"/>
                </a:lnTo>
                <a:lnTo>
                  <a:pt x="583139" y="50616"/>
                </a:lnTo>
                <a:lnTo>
                  <a:pt x="583139" y="25308"/>
                </a:lnTo>
                <a:close/>
                <a:moveTo>
                  <a:pt x="291523" y="25308"/>
                </a:moveTo>
                <a:lnTo>
                  <a:pt x="291523" y="50616"/>
                </a:lnTo>
                <a:lnTo>
                  <a:pt x="316869" y="50616"/>
                </a:lnTo>
                <a:lnTo>
                  <a:pt x="316869" y="25308"/>
                </a:lnTo>
                <a:close/>
                <a:moveTo>
                  <a:pt x="25346" y="25308"/>
                </a:moveTo>
                <a:lnTo>
                  <a:pt x="25346" y="50616"/>
                </a:lnTo>
                <a:lnTo>
                  <a:pt x="50691" y="50616"/>
                </a:lnTo>
                <a:lnTo>
                  <a:pt x="50691" y="25308"/>
                </a:lnTo>
                <a:close/>
                <a:moveTo>
                  <a:pt x="0" y="0"/>
                </a:moveTo>
                <a:lnTo>
                  <a:pt x="76037" y="0"/>
                </a:lnTo>
                <a:lnTo>
                  <a:pt x="76037" y="25308"/>
                </a:lnTo>
                <a:lnTo>
                  <a:pt x="266177" y="25308"/>
                </a:lnTo>
                <a:lnTo>
                  <a:pt x="266177" y="0"/>
                </a:lnTo>
                <a:lnTo>
                  <a:pt x="342215" y="0"/>
                </a:lnTo>
                <a:lnTo>
                  <a:pt x="342215" y="25308"/>
                </a:lnTo>
                <a:lnTo>
                  <a:pt x="532355" y="25308"/>
                </a:lnTo>
                <a:lnTo>
                  <a:pt x="532355" y="0"/>
                </a:lnTo>
                <a:lnTo>
                  <a:pt x="608485" y="0"/>
                </a:lnTo>
                <a:lnTo>
                  <a:pt x="608485" y="75924"/>
                </a:lnTo>
                <a:lnTo>
                  <a:pt x="532355" y="75924"/>
                </a:lnTo>
                <a:lnTo>
                  <a:pt x="532355" y="50616"/>
                </a:lnTo>
                <a:lnTo>
                  <a:pt x="420202" y="50616"/>
                </a:lnTo>
                <a:cubicBezTo>
                  <a:pt x="505338" y="89458"/>
                  <a:pt x="567078" y="169739"/>
                  <a:pt x="580261" y="265779"/>
                </a:cubicBezTo>
                <a:lnTo>
                  <a:pt x="608485" y="265779"/>
                </a:lnTo>
                <a:lnTo>
                  <a:pt x="608485" y="341702"/>
                </a:lnTo>
                <a:lnTo>
                  <a:pt x="580447" y="341702"/>
                </a:lnTo>
                <a:cubicBezTo>
                  <a:pt x="580447" y="342259"/>
                  <a:pt x="580354" y="342815"/>
                  <a:pt x="580261" y="343371"/>
                </a:cubicBezTo>
                <a:lnTo>
                  <a:pt x="568378" y="341702"/>
                </a:lnTo>
                <a:lnTo>
                  <a:pt x="532355" y="341702"/>
                </a:lnTo>
                <a:lnTo>
                  <a:pt x="532355" y="265779"/>
                </a:lnTo>
                <a:lnTo>
                  <a:pt x="554637" y="265779"/>
                </a:lnTo>
                <a:cubicBezTo>
                  <a:pt x="538204" y="156297"/>
                  <a:pt x="451861" y="70083"/>
                  <a:pt x="342215" y="53675"/>
                </a:cubicBezTo>
                <a:lnTo>
                  <a:pt x="342215" y="75924"/>
                </a:lnTo>
                <a:lnTo>
                  <a:pt x="266177" y="75924"/>
                </a:lnTo>
                <a:lnTo>
                  <a:pt x="266177" y="53675"/>
                </a:lnTo>
                <a:cubicBezTo>
                  <a:pt x="156624" y="70083"/>
                  <a:pt x="70281" y="156297"/>
                  <a:pt x="53755" y="265779"/>
                </a:cubicBezTo>
                <a:lnTo>
                  <a:pt x="76037" y="265779"/>
                </a:lnTo>
                <a:lnTo>
                  <a:pt x="76037" y="341702"/>
                </a:lnTo>
                <a:lnTo>
                  <a:pt x="40107" y="341702"/>
                </a:lnTo>
                <a:lnTo>
                  <a:pt x="28131" y="343371"/>
                </a:lnTo>
                <a:cubicBezTo>
                  <a:pt x="28131" y="342815"/>
                  <a:pt x="28038" y="342259"/>
                  <a:pt x="27945" y="341702"/>
                </a:cubicBezTo>
                <a:lnTo>
                  <a:pt x="0" y="341702"/>
                </a:lnTo>
                <a:lnTo>
                  <a:pt x="0" y="265779"/>
                </a:lnTo>
                <a:lnTo>
                  <a:pt x="28224" y="265779"/>
                </a:lnTo>
                <a:cubicBezTo>
                  <a:pt x="41314" y="169739"/>
                  <a:pt x="103147" y="89458"/>
                  <a:pt x="188190" y="50616"/>
                </a:cubicBezTo>
                <a:lnTo>
                  <a:pt x="76037" y="50616"/>
                </a:lnTo>
                <a:lnTo>
                  <a:pt x="76037" y="75924"/>
                </a:lnTo>
                <a:lnTo>
                  <a:pt x="0" y="759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ip_114696"/>
          <p:cNvSpPr/>
          <p:nvPr/>
        </p:nvSpPr>
        <p:spPr>
          <a:xfrm>
            <a:off x="3530600" y="3150235"/>
            <a:ext cx="499745" cy="470535"/>
          </a:xfrm>
          <a:custGeom>
            <a:avLst/>
            <a:gdLst>
              <a:gd name="connsiteX0" fmla="*/ 240627 w 605804"/>
              <a:gd name="connsiteY0" fmla="*/ 240240 h 604957"/>
              <a:gd name="connsiteX1" fmla="*/ 240627 w 605804"/>
              <a:gd name="connsiteY1" fmla="*/ 364647 h 604957"/>
              <a:gd name="connsiteX2" fmla="*/ 365179 w 605804"/>
              <a:gd name="connsiteY2" fmla="*/ 364647 h 604957"/>
              <a:gd name="connsiteX3" fmla="*/ 365179 w 605804"/>
              <a:gd name="connsiteY3" fmla="*/ 240240 h 604957"/>
              <a:gd name="connsiteX4" fmla="*/ 226444 w 605804"/>
              <a:gd name="connsiteY4" fmla="*/ 211908 h 604957"/>
              <a:gd name="connsiteX5" fmla="*/ 379361 w 605804"/>
              <a:gd name="connsiteY5" fmla="*/ 211908 h 604957"/>
              <a:gd name="connsiteX6" fmla="*/ 393544 w 605804"/>
              <a:gd name="connsiteY6" fmla="*/ 226074 h 604957"/>
              <a:gd name="connsiteX7" fmla="*/ 393544 w 605804"/>
              <a:gd name="connsiteY7" fmla="*/ 378813 h 604957"/>
              <a:gd name="connsiteX8" fmla="*/ 379361 w 605804"/>
              <a:gd name="connsiteY8" fmla="*/ 392979 h 604957"/>
              <a:gd name="connsiteX9" fmla="*/ 226444 w 605804"/>
              <a:gd name="connsiteY9" fmla="*/ 392979 h 604957"/>
              <a:gd name="connsiteX10" fmla="*/ 212261 w 605804"/>
              <a:gd name="connsiteY10" fmla="*/ 378813 h 604957"/>
              <a:gd name="connsiteX11" fmla="*/ 212261 w 605804"/>
              <a:gd name="connsiteY11" fmla="*/ 226074 h 604957"/>
              <a:gd name="connsiteX12" fmla="*/ 226444 w 605804"/>
              <a:gd name="connsiteY12" fmla="*/ 211908 h 604957"/>
              <a:gd name="connsiteX13" fmla="*/ 112522 w 605804"/>
              <a:gd name="connsiteY13" fmla="*/ 112364 h 604957"/>
              <a:gd name="connsiteX14" fmla="*/ 112522 w 605804"/>
              <a:gd name="connsiteY14" fmla="*/ 156564 h 604957"/>
              <a:gd name="connsiteX15" fmla="*/ 125107 w 605804"/>
              <a:gd name="connsiteY15" fmla="*/ 156564 h 604957"/>
              <a:gd name="connsiteX16" fmla="*/ 139292 w 605804"/>
              <a:gd name="connsiteY16" fmla="*/ 170730 h 604957"/>
              <a:gd name="connsiteX17" fmla="*/ 125107 w 605804"/>
              <a:gd name="connsiteY17" fmla="*/ 185002 h 604957"/>
              <a:gd name="connsiteX18" fmla="*/ 112522 w 605804"/>
              <a:gd name="connsiteY18" fmla="*/ 185002 h 604957"/>
              <a:gd name="connsiteX19" fmla="*/ 112522 w 605804"/>
              <a:gd name="connsiteY19" fmla="*/ 222386 h 604957"/>
              <a:gd name="connsiteX20" fmla="*/ 125107 w 605804"/>
              <a:gd name="connsiteY20" fmla="*/ 222386 h 604957"/>
              <a:gd name="connsiteX21" fmla="*/ 139292 w 605804"/>
              <a:gd name="connsiteY21" fmla="*/ 236658 h 604957"/>
              <a:gd name="connsiteX22" fmla="*/ 125107 w 605804"/>
              <a:gd name="connsiteY22" fmla="*/ 250823 h 604957"/>
              <a:gd name="connsiteX23" fmla="*/ 112522 w 605804"/>
              <a:gd name="connsiteY23" fmla="*/ 250823 h 604957"/>
              <a:gd name="connsiteX24" fmla="*/ 112522 w 605804"/>
              <a:gd name="connsiteY24" fmla="*/ 288313 h 604957"/>
              <a:gd name="connsiteX25" fmla="*/ 125107 w 605804"/>
              <a:gd name="connsiteY25" fmla="*/ 288313 h 604957"/>
              <a:gd name="connsiteX26" fmla="*/ 139292 w 605804"/>
              <a:gd name="connsiteY26" fmla="*/ 302479 h 604957"/>
              <a:gd name="connsiteX27" fmla="*/ 125107 w 605804"/>
              <a:gd name="connsiteY27" fmla="*/ 316644 h 604957"/>
              <a:gd name="connsiteX28" fmla="*/ 112522 w 605804"/>
              <a:gd name="connsiteY28" fmla="*/ 316644 h 604957"/>
              <a:gd name="connsiteX29" fmla="*/ 112522 w 605804"/>
              <a:gd name="connsiteY29" fmla="*/ 354134 h 604957"/>
              <a:gd name="connsiteX30" fmla="*/ 125107 w 605804"/>
              <a:gd name="connsiteY30" fmla="*/ 354134 h 604957"/>
              <a:gd name="connsiteX31" fmla="*/ 139292 w 605804"/>
              <a:gd name="connsiteY31" fmla="*/ 368300 h 604957"/>
              <a:gd name="connsiteX32" fmla="*/ 125107 w 605804"/>
              <a:gd name="connsiteY32" fmla="*/ 382572 h 604957"/>
              <a:gd name="connsiteX33" fmla="*/ 112522 w 605804"/>
              <a:gd name="connsiteY33" fmla="*/ 382572 h 604957"/>
              <a:gd name="connsiteX34" fmla="*/ 112522 w 605804"/>
              <a:gd name="connsiteY34" fmla="*/ 419955 h 604957"/>
              <a:gd name="connsiteX35" fmla="*/ 125107 w 605804"/>
              <a:gd name="connsiteY35" fmla="*/ 419955 h 604957"/>
              <a:gd name="connsiteX36" fmla="*/ 139292 w 605804"/>
              <a:gd name="connsiteY36" fmla="*/ 434227 h 604957"/>
              <a:gd name="connsiteX37" fmla="*/ 125107 w 605804"/>
              <a:gd name="connsiteY37" fmla="*/ 448393 h 604957"/>
              <a:gd name="connsiteX38" fmla="*/ 112522 w 605804"/>
              <a:gd name="connsiteY38" fmla="*/ 448393 h 604957"/>
              <a:gd name="connsiteX39" fmla="*/ 112522 w 605804"/>
              <a:gd name="connsiteY39" fmla="*/ 492593 h 604957"/>
              <a:gd name="connsiteX40" fmla="*/ 156784 w 605804"/>
              <a:gd name="connsiteY40" fmla="*/ 492593 h 604957"/>
              <a:gd name="connsiteX41" fmla="*/ 156784 w 605804"/>
              <a:gd name="connsiteY41" fmla="*/ 480025 h 604957"/>
              <a:gd name="connsiteX42" fmla="*/ 170969 w 605804"/>
              <a:gd name="connsiteY42" fmla="*/ 465860 h 604957"/>
              <a:gd name="connsiteX43" fmla="*/ 185261 w 605804"/>
              <a:gd name="connsiteY43" fmla="*/ 480025 h 604957"/>
              <a:gd name="connsiteX44" fmla="*/ 185261 w 605804"/>
              <a:gd name="connsiteY44" fmla="*/ 492593 h 604957"/>
              <a:gd name="connsiteX45" fmla="*/ 222697 w 605804"/>
              <a:gd name="connsiteY45" fmla="*/ 492593 h 604957"/>
              <a:gd name="connsiteX46" fmla="*/ 222697 w 605804"/>
              <a:gd name="connsiteY46" fmla="*/ 480025 h 604957"/>
              <a:gd name="connsiteX47" fmla="*/ 236989 w 605804"/>
              <a:gd name="connsiteY47" fmla="*/ 465860 h 604957"/>
              <a:gd name="connsiteX48" fmla="*/ 251174 w 605804"/>
              <a:gd name="connsiteY48" fmla="*/ 480025 h 604957"/>
              <a:gd name="connsiteX49" fmla="*/ 251174 w 605804"/>
              <a:gd name="connsiteY49" fmla="*/ 492593 h 604957"/>
              <a:gd name="connsiteX50" fmla="*/ 288717 w 605804"/>
              <a:gd name="connsiteY50" fmla="*/ 492593 h 604957"/>
              <a:gd name="connsiteX51" fmla="*/ 288717 w 605804"/>
              <a:gd name="connsiteY51" fmla="*/ 480025 h 604957"/>
              <a:gd name="connsiteX52" fmla="*/ 302902 w 605804"/>
              <a:gd name="connsiteY52" fmla="*/ 465860 h 604957"/>
              <a:gd name="connsiteX53" fmla="*/ 317087 w 605804"/>
              <a:gd name="connsiteY53" fmla="*/ 480025 h 604957"/>
              <a:gd name="connsiteX54" fmla="*/ 317087 w 605804"/>
              <a:gd name="connsiteY54" fmla="*/ 492593 h 604957"/>
              <a:gd name="connsiteX55" fmla="*/ 354630 w 605804"/>
              <a:gd name="connsiteY55" fmla="*/ 492593 h 604957"/>
              <a:gd name="connsiteX56" fmla="*/ 354630 w 605804"/>
              <a:gd name="connsiteY56" fmla="*/ 480025 h 604957"/>
              <a:gd name="connsiteX57" fmla="*/ 368815 w 605804"/>
              <a:gd name="connsiteY57" fmla="*/ 465860 h 604957"/>
              <a:gd name="connsiteX58" fmla="*/ 383107 w 605804"/>
              <a:gd name="connsiteY58" fmla="*/ 480025 h 604957"/>
              <a:gd name="connsiteX59" fmla="*/ 383107 w 605804"/>
              <a:gd name="connsiteY59" fmla="*/ 492593 h 604957"/>
              <a:gd name="connsiteX60" fmla="*/ 420543 w 605804"/>
              <a:gd name="connsiteY60" fmla="*/ 492593 h 604957"/>
              <a:gd name="connsiteX61" fmla="*/ 420543 w 605804"/>
              <a:gd name="connsiteY61" fmla="*/ 480025 h 604957"/>
              <a:gd name="connsiteX62" fmla="*/ 434835 w 605804"/>
              <a:gd name="connsiteY62" fmla="*/ 465860 h 604957"/>
              <a:gd name="connsiteX63" fmla="*/ 449020 w 605804"/>
              <a:gd name="connsiteY63" fmla="*/ 480025 h 604957"/>
              <a:gd name="connsiteX64" fmla="*/ 449020 w 605804"/>
              <a:gd name="connsiteY64" fmla="*/ 492593 h 604957"/>
              <a:gd name="connsiteX65" fmla="*/ 493282 w 605804"/>
              <a:gd name="connsiteY65" fmla="*/ 492593 h 604957"/>
              <a:gd name="connsiteX66" fmla="*/ 493282 w 605804"/>
              <a:gd name="connsiteY66" fmla="*/ 448393 h 604957"/>
              <a:gd name="connsiteX67" fmla="*/ 480697 w 605804"/>
              <a:gd name="connsiteY67" fmla="*/ 448393 h 604957"/>
              <a:gd name="connsiteX68" fmla="*/ 466512 w 605804"/>
              <a:gd name="connsiteY68" fmla="*/ 434227 h 604957"/>
              <a:gd name="connsiteX69" fmla="*/ 480697 w 605804"/>
              <a:gd name="connsiteY69" fmla="*/ 419955 h 604957"/>
              <a:gd name="connsiteX70" fmla="*/ 493282 w 605804"/>
              <a:gd name="connsiteY70" fmla="*/ 419955 h 604957"/>
              <a:gd name="connsiteX71" fmla="*/ 493282 w 605804"/>
              <a:gd name="connsiteY71" fmla="*/ 382572 h 604957"/>
              <a:gd name="connsiteX72" fmla="*/ 480697 w 605804"/>
              <a:gd name="connsiteY72" fmla="*/ 382572 h 604957"/>
              <a:gd name="connsiteX73" fmla="*/ 466512 w 605804"/>
              <a:gd name="connsiteY73" fmla="*/ 368300 h 604957"/>
              <a:gd name="connsiteX74" fmla="*/ 480697 w 605804"/>
              <a:gd name="connsiteY74" fmla="*/ 354134 h 604957"/>
              <a:gd name="connsiteX75" fmla="*/ 493282 w 605804"/>
              <a:gd name="connsiteY75" fmla="*/ 354134 h 604957"/>
              <a:gd name="connsiteX76" fmla="*/ 493282 w 605804"/>
              <a:gd name="connsiteY76" fmla="*/ 316644 h 604957"/>
              <a:gd name="connsiteX77" fmla="*/ 480697 w 605804"/>
              <a:gd name="connsiteY77" fmla="*/ 316644 h 604957"/>
              <a:gd name="connsiteX78" fmla="*/ 466512 w 605804"/>
              <a:gd name="connsiteY78" fmla="*/ 302479 h 604957"/>
              <a:gd name="connsiteX79" fmla="*/ 480697 w 605804"/>
              <a:gd name="connsiteY79" fmla="*/ 288313 h 604957"/>
              <a:gd name="connsiteX80" fmla="*/ 493282 w 605804"/>
              <a:gd name="connsiteY80" fmla="*/ 288313 h 604957"/>
              <a:gd name="connsiteX81" fmla="*/ 493282 w 605804"/>
              <a:gd name="connsiteY81" fmla="*/ 250823 h 604957"/>
              <a:gd name="connsiteX82" fmla="*/ 480697 w 605804"/>
              <a:gd name="connsiteY82" fmla="*/ 250823 h 604957"/>
              <a:gd name="connsiteX83" fmla="*/ 466512 w 605804"/>
              <a:gd name="connsiteY83" fmla="*/ 236658 h 604957"/>
              <a:gd name="connsiteX84" fmla="*/ 480697 w 605804"/>
              <a:gd name="connsiteY84" fmla="*/ 222386 h 604957"/>
              <a:gd name="connsiteX85" fmla="*/ 493282 w 605804"/>
              <a:gd name="connsiteY85" fmla="*/ 222386 h 604957"/>
              <a:gd name="connsiteX86" fmla="*/ 493282 w 605804"/>
              <a:gd name="connsiteY86" fmla="*/ 185002 h 604957"/>
              <a:gd name="connsiteX87" fmla="*/ 480697 w 605804"/>
              <a:gd name="connsiteY87" fmla="*/ 185002 h 604957"/>
              <a:gd name="connsiteX88" fmla="*/ 466512 w 605804"/>
              <a:gd name="connsiteY88" fmla="*/ 170730 h 604957"/>
              <a:gd name="connsiteX89" fmla="*/ 480697 w 605804"/>
              <a:gd name="connsiteY89" fmla="*/ 156564 h 604957"/>
              <a:gd name="connsiteX90" fmla="*/ 493282 w 605804"/>
              <a:gd name="connsiteY90" fmla="*/ 156564 h 604957"/>
              <a:gd name="connsiteX91" fmla="*/ 493282 w 605804"/>
              <a:gd name="connsiteY91" fmla="*/ 112364 h 604957"/>
              <a:gd name="connsiteX92" fmla="*/ 449020 w 605804"/>
              <a:gd name="connsiteY92" fmla="*/ 112364 h 604957"/>
              <a:gd name="connsiteX93" fmla="*/ 449020 w 605804"/>
              <a:gd name="connsiteY93" fmla="*/ 124932 h 604957"/>
              <a:gd name="connsiteX94" fmla="*/ 434835 w 605804"/>
              <a:gd name="connsiteY94" fmla="*/ 139097 h 604957"/>
              <a:gd name="connsiteX95" fmla="*/ 420543 w 605804"/>
              <a:gd name="connsiteY95" fmla="*/ 124932 h 604957"/>
              <a:gd name="connsiteX96" fmla="*/ 420543 w 605804"/>
              <a:gd name="connsiteY96" fmla="*/ 112364 h 604957"/>
              <a:gd name="connsiteX97" fmla="*/ 383107 w 605804"/>
              <a:gd name="connsiteY97" fmla="*/ 112364 h 604957"/>
              <a:gd name="connsiteX98" fmla="*/ 383107 w 605804"/>
              <a:gd name="connsiteY98" fmla="*/ 124932 h 604957"/>
              <a:gd name="connsiteX99" fmla="*/ 368815 w 605804"/>
              <a:gd name="connsiteY99" fmla="*/ 139097 h 604957"/>
              <a:gd name="connsiteX100" fmla="*/ 354630 w 605804"/>
              <a:gd name="connsiteY100" fmla="*/ 124932 h 604957"/>
              <a:gd name="connsiteX101" fmla="*/ 354630 w 605804"/>
              <a:gd name="connsiteY101" fmla="*/ 112364 h 604957"/>
              <a:gd name="connsiteX102" fmla="*/ 317087 w 605804"/>
              <a:gd name="connsiteY102" fmla="*/ 112364 h 604957"/>
              <a:gd name="connsiteX103" fmla="*/ 317087 w 605804"/>
              <a:gd name="connsiteY103" fmla="*/ 124932 h 604957"/>
              <a:gd name="connsiteX104" fmla="*/ 302902 w 605804"/>
              <a:gd name="connsiteY104" fmla="*/ 139097 h 604957"/>
              <a:gd name="connsiteX105" fmla="*/ 288717 w 605804"/>
              <a:gd name="connsiteY105" fmla="*/ 124932 h 604957"/>
              <a:gd name="connsiteX106" fmla="*/ 288717 w 605804"/>
              <a:gd name="connsiteY106" fmla="*/ 112364 h 604957"/>
              <a:gd name="connsiteX107" fmla="*/ 251174 w 605804"/>
              <a:gd name="connsiteY107" fmla="*/ 112364 h 604957"/>
              <a:gd name="connsiteX108" fmla="*/ 251174 w 605804"/>
              <a:gd name="connsiteY108" fmla="*/ 124932 h 604957"/>
              <a:gd name="connsiteX109" fmla="*/ 236989 w 605804"/>
              <a:gd name="connsiteY109" fmla="*/ 139097 h 604957"/>
              <a:gd name="connsiteX110" fmla="*/ 222697 w 605804"/>
              <a:gd name="connsiteY110" fmla="*/ 124932 h 604957"/>
              <a:gd name="connsiteX111" fmla="*/ 222697 w 605804"/>
              <a:gd name="connsiteY111" fmla="*/ 112364 h 604957"/>
              <a:gd name="connsiteX112" fmla="*/ 185261 w 605804"/>
              <a:gd name="connsiteY112" fmla="*/ 112364 h 604957"/>
              <a:gd name="connsiteX113" fmla="*/ 185261 w 605804"/>
              <a:gd name="connsiteY113" fmla="*/ 124932 h 604957"/>
              <a:gd name="connsiteX114" fmla="*/ 170969 w 605804"/>
              <a:gd name="connsiteY114" fmla="*/ 139097 h 604957"/>
              <a:gd name="connsiteX115" fmla="*/ 156784 w 605804"/>
              <a:gd name="connsiteY115" fmla="*/ 124932 h 604957"/>
              <a:gd name="connsiteX116" fmla="*/ 156784 w 605804"/>
              <a:gd name="connsiteY116" fmla="*/ 112364 h 604957"/>
              <a:gd name="connsiteX117" fmla="*/ 170969 w 605804"/>
              <a:gd name="connsiteY117" fmla="*/ 0 h 604957"/>
              <a:gd name="connsiteX118" fmla="*/ 185261 w 605804"/>
              <a:gd name="connsiteY118" fmla="*/ 14165 h 604957"/>
              <a:gd name="connsiteX119" fmla="*/ 185261 w 605804"/>
              <a:gd name="connsiteY119" fmla="*/ 84034 h 604957"/>
              <a:gd name="connsiteX120" fmla="*/ 222697 w 605804"/>
              <a:gd name="connsiteY120" fmla="*/ 84034 h 604957"/>
              <a:gd name="connsiteX121" fmla="*/ 222697 w 605804"/>
              <a:gd name="connsiteY121" fmla="*/ 14165 h 604957"/>
              <a:gd name="connsiteX122" fmla="*/ 236989 w 605804"/>
              <a:gd name="connsiteY122" fmla="*/ 0 h 604957"/>
              <a:gd name="connsiteX123" fmla="*/ 251174 w 605804"/>
              <a:gd name="connsiteY123" fmla="*/ 14165 h 604957"/>
              <a:gd name="connsiteX124" fmla="*/ 251174 w 605804"/>
              <a:gd name="connsiteY124" fmla="*/ 84034 h 604957"/>
              <a:gd name="connsiteX125" fmla="*/ 288717 w 605804"/>
              <a:gd name="connsiteY125" fmla="*/ 84034 h 604957"/>
              <a:gd name="connsiteX126" fmla="*/ 288717 w 605804"/>
              <a:gd name="connsiteY126" fmla="*/ 14165 h 604957"/>
              <a:gd name="connsiteX127" fmla="*/ 302902 w 605804"/>
              <a:gd name="connsiteY127" fmla="*/ 0 h 604957"/>
              <a:gd name="connsiteX128" fmla="*/ 317087 w 605804"/>
              <a:gd name="connsiteY128" fmla="*/ 14165 h 604957"/>
              <a:gd name="connsiteX129" fmla="*/ 317087 w 605804"/>
              <a:gd name="connsiteY129" fmla="*/ 84034 h 604957"/>
              <a:gd name="connsiteX130" fmla="*/ 354630 w 605804"/>
              <a:gd name="connsiteY130" fmla="*/ 84034 h 604957"/>
              <a:gd name="connsiteX131" fmla="*/ 354630 w 605804"/>
              <a:gd name="connsiteY131" fmla="*/ 14165 h 604957"/>
              <a:gd name="connsiteX132" fmla="*/ 368815 w 605804"/>
              <a:gd name="connsiteY132" fmla="*/ 0 h 604957"/>
              <a:gd name="connsiteX133" fmla="*/ 383107 w 605804"/>
              <a:gd name="connsiteY133" fmla="*/ 14165 h 604957"/>
              <a:gd name="connsiteX134" fmla="*/ 383107 w 605804"/>
              <a:gd name="connsiteY134" fmla="*/ 84034 h 604957"/>
              <a:gd name="connsiteX135" fmla="*/ 420543 w 605804"/>
              <a:gd name="connsiteY135" fmla="*/ 84034 h 604957"/>
              <a:gd name="connsiteX136" fmla="*/ 420543 w 605804"/>
              <a:gd name="connsiteY136" fmla="*/ 14165 h 604957"/>
              <a:gd name="connsiteX137" fmla="*/ 434835 w 605804"/>
              <a:gd name="connsiteY137" fmla="*/ 0 h 604957"/>
              <a:gd name="connsiteX138" fmla="*/ 449020 w 605804"/>
              <a:gd name="connsiteY138" fmla="*/ 14165 h 604957"/>
              <a:gd name="connsiteX139" fmla="*/ 449020 w 605804"/>
              <a:gd name="connsiteY139" fmla="*/ 84034 h 604957"/>
              <a:gd name="connsiteX140" fmla="*/ 507468 w 605804"/>
              <a:gd name="connsiteY140" fmla="*/ 84034 h 604957"/>
              <a:gd name="connsiteX141" fmla="*/ 521653 w 605804"/>
              <a:gd name="connsiteY141" fmla="*/ 98199 h 604957"/>
              <a:gd name="connsiteX142" fmla="*/ 521653 w 605804"/>
              <a:gd name="connsiteY142" fmla="*/ 156564 h 604957"/>
              <a:gd name="connsiteX143" fmla="*/ 591619 w 605804"/>
              <a:gd name="connsiteY143" fmla="*/ 156564 h 604957"/>
              <a:gd name="connsiteX144" fmla="*/ 605804 w 605804"/>
              <a:gd name="connsiteY144" fmla="*/ 170730 h 604957"/>
              <a:gd name="connsiteX145" fmla="*/ 591619 w 605804"/>
              <a:gd name="connsiteY145" fmla="*/ 185002 h 604957"/>
              <a:gd name="connsiteX146" fmla="*/ 521653 w 605804"/>
              <a:gd name="connsiteY146" fmla="*/ 185002 h 604957"/>
              <a:gd name="connsiteX147" fmla="*/ 521653 w 605804"/>
              <a:gd name="connsiteY147" fmla="*/ 222386 h 604957"/>
              <a:gd name="connsiteX148" fmla="*/ 591619 w 605804"/>
              <a:gd name="connsiteY148" fmla="*/ 222386 h 604957"/>
              <a:gd name="connsiteX149" fmla="*/ 605804 w 605804"/>
              <a:gd name="connsiteY149" fmla="*/ 236658 h 604957"/>
              <a:gd name="connsiteX150" fmla="*/ 591619 w 605804"/>
              <a:gd name="connsiteY150" fmla="*/ 250823 h 604957"/>
              <a:gd name="connsiteX151" fmla="*/ 521653 w 605804"/>
              <a:gd name="connsiteY151" fmla="*/ 250823 h 604957"/>
              <a:gd name="connsiteX152" fmla="*/ 521653 w 605804"/>
              <a:gd name="connsiteY152" fmla="*/ 288313 h 604957"/>
              <a:gd name="connsiteX153" fmla="*/ 591619 w 605804"/>
              <a:gd name="connsiteY153" fmla="*/ 288313 h 604957"/>
              <a:gd name="connsiteX154" fmla="*/ 605804 w 605804"/>
              <a:gd name="connsiteY154" fmla="*/ 302479 h 604957"/>
              <a:gd name="connsiteX155" fmla="*/ 591619 w 605804"/>
              <a:gd name="connsiteY155" fmla="*/ 316644 h 604957"/>
              <a:gd name="connsiteX156" fmla="*/ 521653 w 605804"/>
              <a:gd name="connsiteY156" fmla="*/ 316644 h 604957"/>
              <a:gd name="connsiteX157" fmla="*/ 521653 w 605804"/>
              <a:gd name="connsiteY157" fmla="*/ 354134 h 604957"/>
              <a:gd name="connsiteX158" fmla="*/ 591619 w 605804"/>
              <a:gd name="connsiteY158" fmla="*/ 354134 h 604957"/>
              <a:gd name="connsiteX159" fmla="*/ 605804 w 605804"/>
              <a:gd name="connsiteY159" fmla="*/ 368300 h 604957"/>
              <a:gd name="connsiteX160" fmla="*/ 591619 w 605804"/>
              <a:gd name="connsiteY160" fmla="*/ 382572 h 604957"/>
              <a:gd name="connsiteX161" fmla="*/ 521653 w 605804"/>
              <a:gd name="connsiteY161" fmla="*/ 382572 h 604957"/>
              <a:gd name="connsiteX162" fmla="*/ 521653 w 605804"/>
              <a:gd name="connsiteY162" fmla="*/ 419955 h 604957"/>
              <a:gd name="connsiteX163" fmla="*/ 591619 w 605804"/>
              <a:gd name="connsiteY163" fmla="*/ 419955 h 604957"/>
              <a:gd name="connsiteX164" fmla="*/ 605804 w 605804"/>
              <a:gd name="connsiteY164" fmla="*/ 434227 h 604957"/>
              <a:gd name="connsiteX165" fmla="*/ 591619 w 605804"/>
              <a:gd name="connsiteY165" fmla="*/ 448393 h 604957"/>
              <a:gd name="connsiteX166" fmla="*/ 521653 w 605804"/>
              <a:gd name="connsiteY166" fmla="*/ 448393 h 604957"/>
              <a:gd name="connsiteX167" fmla="*/ 521653 w 605804"/>
              <a:gd name="connsiteY167" fmla="*/ 506758 h 604957"/>
              <a:gd name="connsiteX168" fmla="*/ 507468 w 605804"/>
              <a:gd name="connsiteY168" fmla="*/ 520924 h 604957"/>
              <a:gd name="connsiteX169" fmla="*/ 449020 w 605804"/>
              <a:gd name="connsiteY169" fmla="*/ 520924 h 604957"/>
              <a:gd name="connsiteX170" fmla="*/ 449020 w 605804"/>
              <a:gd name="connsiteY170" fmla="*/ 590792 h 604957"/>
              <a:gd name="connsiteX171" fmla="*/ 434835 w 605804"/>
              <a:gd name="connsiteY171" fmla="*/ 604957 h 604957"/>
              <a:gd name="connsiteX172" fmla="*/ 420543 w 605804"/>
              <a:gd name="connsiteY172" fmla="*/ 590792 h 604957"/>
              <a:gd name="connsiteX173" fmla="*/ 420543 w 605804"/>
              <a:gd name="connsiteY173" fmla="*/ 520924 h 604957"/>
              <a:gd name="connsiteX174" fmla="*/ 383107 w 605804"/>
              <a:gd name="connsiteY174" fmla="*/ 520924 h 604957"/>
              <a:gd name="connsiteX175" fmla="*/ 383107 w 605804"/>
              <a:gd name="connsiteY175" fmla="*/ 590792 h 604957"/>
              <a:gd name="connsiteX176" fmla="*/ 368815 w 605804"/>
              <a:gd name="connsiteY176" fmla="*/ 604957 h 604957"/>
              <a:gd name="connsiteX177" fmla="*/ 354630 w 605804"/>
              <a:gd name="connsiteY177" fmla="*/ 590792 h 604957"/>
              <a:gd name="connsiteX178" fmla="*/ 354630 w 605804"/>
              <a:gd name="connsiteY178" fmla="*/ 520924 h 604957"/>
              <a:gd name="connsiteX179" fmla="*/ 317087 w 605804"/>
              <a:gd name="connsiteY179" fmla="*/ 520924 h 604957"/>
              <a:gd name="connsiteX180" fmla="*/ 317087 w 605804"/>
              <a:gd name="connsiteY180" fmla="*/ 590792 h 604957"/>
              <a:gd name="connsiteX181" fmla="*/ 302902 w 605804"/>
              <a:gd name="connsiteY181" fmla="*/ 604957 h 604957"/>
              <a:gd name="connsiteX182" fmla="*/ 288717 w 605804"/>
              <a:gd name="connsiteY182" fmla="*/ 590792 h 604957"/>
              <a:gd name="connsiteX183" fmla="*/ 288717 w 605804"/>
              <a:gd name="connsiteY183" fmla="*/ 520924 h 604957"/>
              <a:gd name="connsiteX184" fmla="*/ 251174 w 605804"/>
              <a:gd name="connsiteY184" fmla="*/ 520924 h 604957"/>
              <a:gd name="connsiteX185" fmla="*/ 251174 w 605804"/>
              <a:gd name="connsiteY185" fmla="*/ 590792 h 604957"/>
              <a:gd name="connsiteX186" fmla="*/ 236989 w 605804"/>
              <a:gd name="connsiteY186" fmla="*/ 604957 h 604957"/>
              <a:gd name="connsiteX187" fmla="*/ 222697 w 605804"/>
              <a:gd name="connsiteY187" fmla="*/ 590792 h 604957"/>
              <a:gd name="connsiteX188" fmla="*/ 222697 w 605804"/>
              <a:gd name="connsiteY188" fmla="*/ 520924 h 604957"/>
              <a:gd name="connsiteX189" fmla="*/ 185261 w 605804"/>
              <a:gd name="connsiteY189" fmla="*/ 520924 h 604957"/>
              <a:gd name="connsiteX190" fmla="*/ 185261 w 605804"/>
              <a:gd name="connsiteY190" fmla="*/ 590792 h 604957"/>
              <a:gd name="connsiteX191" fmla="*/ 170969 w 605804"/>
              <a:gd name="connsiteY191" fmla="*/ 604957 h 604957"/>
              <a:gd name="connsiteX192" fmla="*/ 156784 w 605804"/>
              <a:gd name="connsiteY192" fmla="*/ 590792 h 604957"/>
              <a:gd name="connsiteX193" fmla="*/ 156784 w 605804"/>
              <a:gd name="connsiteY193" fmla="*/ 520924 h 604957"/>
              <a:gd name="connsiteX194" fmla="*/ 98336 w 605804"/>
              <a:gd name="connsiteY194" fmla="*/ 520924 h 604957"/>
              <a:gd name="connsiteX195" fmla="*/ 84151 w 605804"/>
              <a:gd name="connsiteY195" fmla="*/ 506758 h 604957"/>
              <a:gd name="connsiteX196" fmla="*/ 84151 w 605804"/>
              <a:gd name="connsiteY196" fmla="*/ 448393 h 604957"/>
              <a:gd name="connsiteX197" fmla="*/ 14185 w 605804"/>
              <a:gd name="connsiteY197" fmla="*/ 448393 h 604957"/>
              <a:gd name="connsiteX198" fmla="*/ 0 w 605804"/>
              <a:gd name="connsiteY198" fmla="*/ 434227 h 604957"/>
              <a:gd name="connsiteX199" fmla="*/ 14185 w 605804"/>
              <a:gd name="connsiteY199" fmla="*/ 419955 h 604957"/>
              <a:gd name="connsiteX200" fmla="*/ 84151 w 605804"/>
              <a:gd name="connsiteY200" fmla="*/ 419955 h 604957"/>
              <a:gd name="connsiteX201" fmla="*/ 84151 w 605804"/>
              <a:gd name="connsiteY201" fmla="*/ 382572 h 604957"/>
              <a:gd name="connsiteX202" fmla="*/ 14185 w 605804"/>
              <a:gd name="connsiteY202" fmla="*/ 382572 h 604957"/>
              <a:gd name="connsiteX203" fmla="*/ 0 w 605804"/>
              <a:gd name="connsiteY203" fmla="*/ 368300 h 604957"/>
              <a:gd name="connsiteX204" fmla="*/ 14185 w 605804"/>
              <a:gd name="connsiteY204" fmla="*/ 354134 h 604957"/>
              <a:gd name="connsiteX205" fmla="*/ 84151 w 605804"/>
              <a:gd name="connsiteY205" fmla="*/ 354134 h 604957"/>
              <a:gd name="connsiteX206" fmla="*/ 84151 w 605804"/>
              <a:gd name="connsiteY206" fmla="*/ 316644 h 604957"/>
              <a:gd name="connsiteX207" fmla="*/ 14185 w 605804"/>
              <a:gd name="connsiteY207" fmla="*/ 316644 h 604957"/>
              <a:gd name="connsiteX208" fmla="*/ 0 w 605804"/>
              <a:gd name="connsiteY208" fmla="*/ 302479 h 604957"/>
              <a:gd name="connsiteX209" fmla="*/ 14185 w 605804"/>
              <a:gd name="connsiteY209" fmla="*/ 288313 h 604957"/>
              <a:gd name="connsiteX210" fmla="*/ 84151 w 605804"/>
              <a:gd name="connsiteY210" fmla="*/ 288313 h 604957"/>
              <a:gd name="connsiteX211" fmla="*/ 84151 w 605804"/>
              <a:gd name="connsiteY211" fmla="*/ 250823 h 604957"/>
              <a:gd name="connsiteX212" fmla="*/ 14185 w 605804"/>
              <a:gd name="connsiteY212" fmla="*/ 250823 h 604957"/>
              <a:gd name="connsiteX213" fmla="*/ 0 w 605804"/>
              <a:gd name="connsiteY213" fmla="*/ 236658 h 604957"/>
              <a:gd name="connsiteX214" fmla="*/ 14185 w 605804"/>
              <a:gd name="connsiteY214" fmla="*/ 222386 h 604957"/>
              <a:gd name="connsiteX215" fmla="*/ 84151 w 605804"/>
              <a:gd name="connsiteY215" fmla="*/ 222386 h 604957"/>
              <a:gd name="connsiteX216" fmla="*/ 84151 w 605804"/>
              <a:gd name="connsiteY216" fmla="*/ 185002 h 604957"/>
              <a:gd name="connsiteX217" fmla="*/ 14185 w 605804"/>
              <a:gd name="connsiteY217" fmla="*/ 185002 h 604957"/>
              <a:gd name="connsiteX218" fmla="*/ 0 w 605804"/>
              <a:gd name="connsiteY218" fmla="*/ 170730 h 604957"/>
              <a:gd name="connsiteX219" fmla="*/ 14185 w 605804"/>
              <a:gd name="connsiteY219" fmla="*/ 156564 h 604957"/>
              <a:gd name="connsiteX220" fmla="*/ 84151 w 605804"/>
              <a:gd name="connsiteY220" fmla="*/ 156564 h 604957"/>
              <a:gd name="connsiteX221" fmla="*/ 84151 w 605804"/>
              <a:gd name="connsiteY221" fmla="*/ 98199 h 604957"/>
              <a:gd name="connsiteX222" fmla="*/ 98336 w 605804"/>
              <a:gd name="connsiteY222" fmla="*/ 84034 h 604957"/>
              <a:gd name="connsiteX223" fmla="*/ 156784 w 605804"/>
              <a:gd name="connsiteY223" fmla="*/ 84034 h 604957"/>
              <a:gd name="connsiteX224" fmla="*/ 156784 w 605804"/>
              <a:gd name="connsiteY224" fmla="*/ 14165 h 604957"/>
              <a:gd name="connsiteX225" fmla="*/ 170969 w 605804"/>
              <a:gd name="connsiteY225" fmla="*/ 0 h 60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5804" h="604957">
                <a:moveTo>
                  <a:pt x="240627" y="240240"/>
                </a:moveTo>
                <a:lnTo>
                  <a:pt x="240627" y="364647"/>
                </a:lnTo>
                <a:lnTo>
                  <a:pt x="365179" y="364647"/>
                </a:lnTo>
                <a:lnTo>
                  <a:pt x="365179" y="240240"/>
                </a:lnTo>
                <a:close/>
                <a:moveTo>
                  <a:pt x="226444" y="211908"/>
                </a:moveTo>
                <a:lnTo>
                  <a:pt x="379361" y="211908"/>
                </a:lnTo>
                <a:cubicBezTo>
                  <a:pt x="387253" y="211908"/>
                  <a:pt x="393544" y="218192"/>
                  <a:pt x="393544" y="226074"/>
                </a:cubicBezTo>
                <a:lnTo>
                  <a:pt x="393544" y="378813"/>
                </a:lnTo>
                <a:cubicBezTo>
                  <a:pt x="393544" y="386695"/>
                  <a:pt x="387253" y="392979"/>
                  <a:pt x="379361" y="392979"/>
                </a:cubicBezTo>
                <a:lnTo>
                  <a:pt x="226444" y="392979"/>
                </a:lnTo>
                <a:cubicBezTo>
                  <a:pt x="218553" y="392979"/>
                  <a:pt x="212261" y="386695"/>
                  <a:pt x="212261" y="378813"/>
                </a:cubicBezTo>
                <a:lnTo>
                  <a:pt x="212261" y="226074"/>
                </a:lnTo>
                <a:cubicBezTo>
                  <a:pt x="212261" y="218192"/>
                  <a:pt x="218553" y="211908"/>
                  <a:pt x="226444" y="211908"/>
                </a:cubicBezTo>
                <a:close/>
                <a:moveTo>
                  <a:pt x="112522" y="112364"/>
                </a:moveTo>
                <a:lnTo>
                  <a:pt x="112522" y="156564"/>
                </a:lnTo>
                <a:lnTo>
                  <a:pt x="125107" y="156564"/>
                </a:lnTo>
                <a:cubicBezTo>
                  <a:pt x="132999" y="156564"/>
                  <a:pt x="139292" y="162955"/>
                  <a:pt x="139292" y="170730"/>
                </a:cubicBezTo>
                <a:cubicBezTo>
                  <a:pt x="139292" y="178611"/>
                  <a:pt x="132999" y="185002"/>
                  <a:pt x="125107" y="185002"/>
                </a:cubicBezTo>
                <a:lnTo>
                  <a:pt x="112522" y="185002"/>
                </a:lnTo>
                <a:lnTo>
                  <a:pt x="112522" y="222386"/>
                </a:lnTo>
                <a:lnTo>
                  <a:pt x="125107" y="222386"/>
                </a:lnTo>
                <a:cubicBezTo>
                  <a:pt x="132999" y="222386"/>
                  <a:pt x="139292" y="228776"/>
                  <a:pt x="139292" y="236658"/>
                </a:cubicBezTo>
                <a:cubicBezTo>
                  <a:pt x="139292" y="244433"/>
                  <a:pt x="132999" y="250823"/>
                  <a:pt x="125107" y="250823"/>
                </a:cubicBezTo>
                <a:lnTo>
                  <a:pt x="112522" y="250823"/>
                </a:lnTo>
                <a:lnTo>
                  <a:pt x="112522" y="288313"/>
                </a:lnTo>
                <a:lnTo>
                  <a:pt x="125107" y="288313"/>
                </a:lnTo>
                <a:cubicBezTo>
                  <a:pt x="132999" y="288313"/>
                  <a:pt x="139292" y="294597"/>
                  <a:pt x="139292" y="302479"/>
                </a:cubicBezTo>
                <a:cubicBezTo>
                  <a:pt x="139292" y="310360"/>
                  <a:pt x="132999" y="316644"/>
                  <a:pt x="125107" y="316644"/>
                </a:cubicBezTo>
                <a:lnTo>
                  <a:pt x="112522" y="316644"/>
                </a:lnTo>
                <a:lnTo>
                  <a:pt x="112522" y="354134"/>
                </a:lnTo>
                <a:lnTo>
                  <a:pt x="125107" y="354134"/>
                </a:lnTo>
                <a:cubicBezTo>
                  <a:pt x="132999" y="354134"/>
                  <a:pt x="139292" y="360525"/>
                  <a:pt x="139292" y="368300"/>
                </a:cubicBezTo>
                <a:cubicBezTo>
                  <a:pt x="139292" y="376181"/>
                  <a:pt x="132999" y="382572"/>
                  <a:pt x="125107" y="382572"/>
                </a:cubicBezTo>
                <a:lnTo>
                  <a:pt x="112522" y="382572"/>
                </a:lnTo>
                <a:lnTo>
                  <a:pt x="112522" y="419955"/>
                </a:lnTo>
                <a:lnTo>
                  <a:pt x="125107" y="419955"/>
                </a:lnTo>
                <a:cubicBezTo>
                  <a:pt x="132999" y="419955"/>
                  <a:pt x="139292" y="426346"/>
                  <a:pt x="139292" y="434227"/>
                </a:cubicBezTo>
                <a:cubicBezTo>
                  <a:pt x="139292" y="442002"/>
                  <a:pt x="132999" y="448393"/>
                  <a:pt x="125107" y="448393"/>
                </a:cubicBezTo>
                <a:lnTo>
                  <a:pt x="112522" y="448393"/>
                </a:lnTo>
                <a:lnTo>
                  <a:pt x="112522" y="492593"/>
                </a:lnTo>
                <a:lnTo>
                  <a:pt x="156784" y="492593"/>
                </a:lnTo>
                <a:lnTo>
                  <a:pt x="156784" y="480025"/>
                </a:lnTo>
                <a:cubicBezTo>
                  <a:pt x="156784" y="472144"/>
                  <a:pt x="163183" y="465860"/>
                  <a:pt x="170969" y="465860"/>
                </a:cubicBezTo>
                <a:cubicBezTo>
                  <a:pt x="178861" y="465860"/>
                  <a:pt x="185261" y="472144"/>
                  <a:pt x="185261" y="480025"/>
                </a:cubicBezTo>
                <a:lnTo>
                  <a:pt x="185261" y="492593"/>
                </a:lnTo>
                <a:lnTo>
                  <a:pt x="222697" y="492593"/>
                </a:lnTo>
                <a:lnTo>
                  <a:pt x="222697" y="480025"/>
                </a:lnTo>
                <a:cubicBezTo>
                  <a:pt x="222697" y="472144"/>
                  <a:pt x="229096" y="465860"/>
                  <a:pt x="236989" y="465860"/>
                </a:cubicBezTo>
                <a:cubicBezTo>
                  <a:pt x="244775" y="465860"/>
                  <a:pt x="251174" y="472144"/>
                  <a:pt x="251174" y="480025"/>
                </a:cubicBezTo>
                <a:lnTo>
                  <a:pt x="251174" y="492593"/>
                </a:lnTo>
                <a:lnTo>
                  <a:pt x="288717" y="492593"/>
                </a:lnTo>
                <a:lnTo>
                  <a:pt x="288717" y="480025"/>
                </a:lnTo>
                <a:cubicBezTo>
                  <a:pt x="288717" y="472144"/>
                  <a:pt x="295010" y="465860"/>
                  <a:pt x="302902" y="465860"/>
                </a:cubicBezTo>
                <a:cubicBezTo>
                  <a:pt x="310795" y="465860"/>
                  <a:pt x="317087" y="472144"/>
                  <a:pt x="317087" y="480025"/>
                </a:cubicBezTo>
                <a:lnTo>
                  <a:pt x="317087" y="492593"/>
                </a:lnTo>
                <a:lnTo>
                  <a:pt x="354630" y="492593"/>
                </a:lnTo>
                <a:lnTo>
                  <a:pt x="354630" y="480025"/>
                </a:lnTo>
                <a:cubicBezTo>
                  <a:pt x="354630" y="472144"/>
                  <a:pt x="361029" y="465860"/>
                  <a:pt x="368815" y="465860"/>
                </a:cubicBezTo>
                <a:cubicBezTo>
                  <a:pt x="376708" y="465860"/>
                  <a:pt x="383107" y="472144"/>
                  <a:pt x="383107" y="480025"/>
                </a:cubicBezTo>
                <a:lnTo>
                  <a:pt x="383107" y="492593"/>
                </a:lnTo>
                <a:lnTo>
                  <a:pt x="420543" y="492593"/>
                </a:lnTo>
                <a:lnTo>
                  <a:pt x="420543" y="480025"/>
                </a:lnTo>
                <a:cubicBezTo>
                  <a:pt x="420543" y="472144"/>
                  <a:pt x="426943" y="465860"/>
                  <a:pt x="434835" y="465860"/>
                </a:cubicBezTo>
                <a:cubicBezTo>
                  <a:pt x="442621" y="465860"/>
                  <a:pt x="449020" y="472144"/>
                  <a:pt x="449020" y="480025"/>
                </a:cubicBezTo>
                <a:lnTo>
                  <a:pt x="449020" y="492593"/>
                </a:lnTo>
                <a:lnTo>
                  <a:pt x="493282" y="492593"/>
                </a:lnTo>
                <a:lnTo>
                  <a:pt x="493282" y="448393"/>
                </a:lnTo>
                <a:lnTo>
                  <a:pt x="480697" y="448393"/>
                </a:lnTo>
                <a:cubicBezTo>
                  <a:pt x="472805" y="448393"/>
                  <a:pt x="466512" y="442002"/>
                  <a:pt x="466512" y="434227"/>
                </a:cubicBezTo>
                <a:cubicBezTo>
                  <a:pt x="466512" y="426346"/>
                  <a:pt x="472805" y="419955"/>
                  <a:pt x="480697" y="419955"/>
                </a:cubicBezTo>
                <a:lnTo>
                  <a:pt x="493282" y="419955"/>
                </a:lnTo>
                <a:lnTo>
                  <a:pt x="493282" y="382572"/>
                </a:lnTo>
                <a:lnTo>
                  <a:pt x="480697" y="382572"/>
                </a:lnTo>
                <a:cubicBezTo>
                  <a:pt x="472805" y="382572"/>
                  <a:pt x="466512" y="376181"/>
                  <a:pt x="466512" y="368300"/>
                </a:cubicBezTo>
                <a:cubicBezTo>
                  <a:pt x="466512" y="360525"/>
                  <a:pt x="472805" y="354134"/>
                  <a:pt x="480697" y="354134"/>
                </a:cubicBezTo>
                <a:lnTo>
                  <a:pt x="493282" y="354134"/>
                </a:lnTo>
                <a:lnTo>
                  <a:pt x="493282" y="316644"/>
                </a:lnTo>
                <a:lnTo>
                  <a:pt x="480697" y="316644"/>
                </a:lnTo>
                <a:cubicBezTo>
                  <a:pt x="472805" y="316644"/>
                  <a:pt x="466512" y="310360"/>
                  <a:pt x="466512" y="302479"/>
                </a:cubicBezTo>
                <a:cubicBezTo>
                  <a:pt x="466512" y="294597"/>
                  <a:pt x="472805" y="288313"/>
                  <a:pt x="480697" y="288313"/>
                </a:cubicBezTo>
                <a:lnTo>
                  <a:pt x="493282" y="288313"/>
                </a:lnTo>
                <a:lnTo>
                  <a:pt x="493282" y="250823"/>
                </a:lnTo>
                <a:lnTo>
                  <a:pt x="480697" y="250823"/>
                </a:lnTo>
                <a:cubicBezTo>
                  <a:pt x="472805" y="250823"/>
                  <a:pt x="466512" y="244433"/>
                  <a:pt x="466512" y="236658"/>
                </a:cubicBezTo>
                <a:cubicBezTo>
                  <a:pt x="466512" y="228776"/>
                  <a:pt x="472805" y="222386"/>
                  <a:pt x="480697" y="222386"/>
                </a:cubicBezTo>
                <a:lnTo>
                  <a:pt x="493282" y="222386"/>
                </a:lnTo>
                <a:lnTo>
                  <a:pt x="493282" y="185002"/>
                </a:lnTo>
                <a:lnTo>
                  <a:pt x="480697" y="185002"/>
                </a:lnTo>
                <a:cubicBezTo>
                  <a:pt x="472805" y="185002"/>
                  <a:pt x="466512" y="178611"/>
                  <a:pt x="466512" y="170730"/>
                </a:cubicBezTo>
                <a:cubicBezTo>
                  <a:pt x="466512" y="162955"/>
                  <a:pt x="472805" y="156564"/>
                  <a:pt x="480697" y="156564"/>
                </a:cubicBezTo>
                <a:lnTo>
                  <a:pt x="493282" y="156564"/>
                </a:lnTo>
                <a:lnTo>
                  <a:pt x="493282" y="112364"/>
                </a:lnTo>
                <a:lnTo>
                  <a:pt x="449020" y="112364"/>
                </a:lnTo>
                <a:lnTo>
                  <a:pt x="449020" y="124932"/>
                </a:lnTo>
                <a:cubicBezTo>
                  <a:pt x="449020" y="132813"/>
                  <a:pt x="442621" y="139097"/>
                  <a:pt x="434835" y="139097"/>
                </a:cubicBezTo>
                <a:cubicBezTo>
                  <a:pt x="426943" y="139097"/>
                  <a:pt x="420543" y="132813"/>
                  <a:pt x="420543" y="124932"/>
                </a:cubicBezTo>
                <a:lnTo>
                  <a:pt x="420543" y="112364"/>
                </a:lnTo>
                <a:lnTo>
                  <a:pt x="383107" y="112364"/>
                </a:lnTo>
                <a:lnTo>
                  <a:pt x="383107" y="124932"/>
                </a:lnTo>
                <a:cubicBezTo>
                  <a:pt x="383107" y="132813"/>
                  <a:pt x="376708" y="139097"/>
                  <a:pt x="368815" y="139097"/>
                </a:cubicBezTo>
                <a:cubicBezTo>
                  <a:pt x="361029" y="139097"/>
                  <a:pt x="354630" y="132813"/>
                  <a:pt x="354630" y="124932"/>
                </a:cubicBezTo>
                <a:lnTo>
                  <a:pt x="354630" y="112364"/>
                </a:lnTo>
                <a:lnTo>
                  <a:pt x="317087" y="112364"/>
                </a:lnTo>
                <a:lnTo>
                  <a:pt x="317087" y="124932"/>
                </a:lnTo>
                <a:cubicBezTo>
                  <a:pt x="317087" y="132813"/>
                  <a:pt x="310795" y="139097"/>
                  <a:pt x="302902" y="139097"/>
                </a:cubicBezTo>
                <a:cubicBezTo>
                  <a:pt x="295010" y="139097"/>
                  <a:pt x="288717" y="132813"/>
                  <a:pt x="288717" y="124932"/>
                </a:cubicBezTo>
                <a:lnTo>
                  <a:pt x="288717" y="112364"/>
                </a:lnTo>
                <a:lnTo>
                  <a:pt x="251174" y="112364"/>
                </a:lnTo>
                <a:lnTo>
                  <a:pt x="251174" y="124932"/>
                </a:lnTo>
                <a:cubicBezTo>
                  <a:pt x="251174" y="132813"/>
                  <a:pt x="244775" y="139097"/>
                  <a:pt x="236989" y="139097"/>
                </a:cubicBezTo>
                <a:cubicBezTo>
                  <a:pt x="229096" y="139097"/>
                  <a:pt x="222697" y="132813"/>
                  <a:pt x="222697" y="124932"/>
                </a:cubicBezTo>
                <a:lnTo>
                  <a:pt x="222697" y="112364"/>
                </a:lnTo>
                <a:lnTo>
                  <a:pt x="185261" y="112364"/>
                </a:lnTo>
                <a:lnTo>
                  <a:pt x="185261" y="124932"/>
                </a:lnTo>
                <a:cubicBezTo>
                  <a:pt x="185261" y="132813"/>
                  <a:pt x="178861" y="139097"/>
                  <a:pt x="170969" y="139097"/>
                </a:cubicBezTo>
                <a:cubicBezTo>
                  <a:pt x="163183" y="139097"/>
                  <a:pt x="156784" y="132813"/>
                  <a:pt x="156784" y="124932"/>
                </a:cubicBezTo>
                <a:lnTo>
                  <a:pt x="156784" y="112364"/>
                </a:lnTo>
                <a:close/>
                <a:moveTo>
                  <a:pt x="170969" y="0"/>
                </a:moveTo>
                <a:cubicBezTo>
                  <a:pt x="178861" y="0"/>
                  <a:pt x="185261" y="6390"/>
                  <a:pt x="185261" y="14165"/>
                </a:cubicBezTo>
                <a:lnTo>
                  <a:pt x="185261" y="84034"/>
                </a:lnTo>
                <a:lnTo>
                  <a:pt x="222697" y="84034"/>
                </a:lnTo>
                <a:lnTo>
                  <a:pt x="222697" y="14165"/>
                </a:lnTo>
                <a:cubicBezTo>
                  <a:pt x="222697" y="6390"/>
                  <a:pt x="229096" y="0"/>
                  <a:pt x="236989" y="0"/>
                </a:cubicBezTo>
                <a:cubicBezTo>
                  <a:pt x="244775" y="0"/>
                  <a:pt x="251174" y="6390"/>
                  <a:pt x="251174" y="14165"/>
                </a:cubicBezTo>
                <a:lnTo>
                  <a:pt x="251174" y="84034"/>
                </a:lnTo>
                <a:lnTo>
                  <a:pt x="288717" y="84034"/>
                </a:lnTo>
                <a:lnTo>
                  <a:pt x="288717" y="14165"/>
                </a:lnTo>
                <a:cubicBezTo>
                  <a:pt x="288717" y="6390"/>
                  <a:pt x="295010" y="0"/>
                  <a:pt x="302902" y="0"/>
                </a:cubicBezTo>
                <a:cubicBezTo>
                  <a:pt x="310795" y="0"/>
                  <a:pt x="317087" y="6390"/>
                  <a:pt x="317087" y="14165"/>
                </a:cubicBezTo>
                <a:lnTo>
                  <a:pt x="317087" y="84034"/>
                </a:lnTo>
                <a:lnTo>
                  <a:pt x="354630" y="84034"/>
                </a:lnTo>
                <a:lnTo>
                  <a:pt x="354630" y="14165"/>
                </a:lnTo>
                <a:cubicBezTo>
                  <a:pt x="354630" y="6390"/>
                  <a:pt x="361029" y="0"/>
                  <a:pt x="368815" y="0"/>
                </a:cubicBezTo>
                <a:cubicBezTo>
                  <a:pt x="376708" y="0"/>
                  <a:pt x="383107" y="6390"/>
                  <a:pt x="383107" y="14165"/>
                </a:cubicBezTo>
                <a:lnTo>
                  <a:pt x="383107" y="84034"/>
                </a:lnTo>
                <a:lnTo>
                  <a:pt x="420543" y="84034"/>
                </a:lnTo>
                <a:lnTo>
                  <a:pt x="420543" y="14165"/>
                </a:lnTo>
                <a:cubicBezTo>
                  <a:pt x="420543" y="6390"/>
                  <a:pt x="426943" y="0"/>
                  <a:pt x="434835" y="0"/>
                </a:cubicBezTo>
                <a:cubicBezTo>
                  <a:pt x="442621" y="0"/>
                  <a:pt x="449020" y="6390"/>
                  <a:pt x="449020" y="14165"/>
                </a:cubicBezTo>
                <a:lnTo>
                  <a:pt x="449020" y="84034"/>
                </a:lnTo>
                <a:lnTo>
                  <a:pt x="507468" y="84034"/>
                </a:lnTo>
                <a:cubicBezTo>
                  <a:pt x="515360" y="84034"/>
                  <a:pt x="521653" y="90317"/>
                  <a:pt x="521653" y="98199"/>
                </a:cubicBezTo>
                <a:lnTo>
                  <a:pt x="521653" y="156564"/>
                </a:lnTo>
                <a:lnTo>
                  <a:pt x="591619" y="156564"/>
                </a:lnTo>
                <a:cubicBezTo>
                  <a:pt x="599405" y="156564"/>
                  <a:pt x="605804" y="162955"/>
                  <a:pt x="605804" y="170730"/>
                </a:cubicBezTo>
                <a:cubicBezTo>
                  <a:pt x="605804" y="178611"/>
                  <a:pt x="599405" y="185002"/>
                  <a:pt x="591619" y="185002"/>
                </a:cubicBezTo>
                <a:lnTo>
                  <a:pt x="521653" y="185002"/>
                </a:lnTo>
                <a:lnTo>
                  <a:pt x="521653" y="222386"/>
                </a:lnTo>
                <a:lnTo>
                  <a:pt x="591619" y="222386"/>
                </a:lnTo>
                <a:cubicBezTo>
                  <a:pt x="599405" y="222386"/>
                  <a:pt x="605804" y="228776"/>
                  <a:pt x="605804" y="236658"/>
                </a:cubicBezTo>
                <a:cubicBezTo>
                  <a:pt x="605804" y="244433"/>
                  <a:pt x="599405" y="250823"/>
                  <a:pt x="591619" y="250823"/>
                </a:cubicBezTo>
                <a:lnTo>
                  <a:pt x="521653" y="250823"/>
                </a:lnTo>
                <a:lnTo>
                  <a:pt x="521653" y="288313"/>
                </a:lnTo>
                <a:lnTo>
                  <a:pt x="591619" y="288313"/>
                </a:lnTo>
                <a:cubicBezTo>
                  <a:pt x="599405" y="288313"/>
                  <a:pt x="605804" y="294597"/>
                  <a:pt x="605804" y="302479"/>
                </a:cubicBezTo>
                <a:cubicBezTo>
                  <a:pt x="605804" y="310360"/>
                  <a:pt x="599405" y="316644"/>
                  <a:pt x="591619" y="316644"/>
                </a:cubicBezTo>
                <a:lnTo>
                  <a:pt x="521653" y="316644"/>
                </a:lnTo>
                <a:lnTo>
                  <a:pt x="521653" y="354134"/>
                </a:lnTo>
                <a:lnTo>
                  <a:pt x="591619" y="354134"/>
                </a:lnTo>
                <a:cubicBezTo>
                  <a:pt x="599405" y="354134"/>
                  <a:pt x="605804" y="360525"/>
                  <a:pt x="605804" y="368300"/>
                </a:cubicBezTo>
                <a:cubicBezTo>
                  <a:pt x="605804" y="376181"/>
                  <a:pt x="599405" y="382572"/>
                  <a:pt x="591619" y="382572"/>
                </a:cubicBezTo>
                <a:lnTo>
                  <a:pt x="521653" y="382572"/>
                </a:lnTo>
                <a:lnTo>
                  <a:pt x="521653" y="419955"/>
                </a:lnTo>
                <a:lnTo>
                  <a:pt x="591619" y="419955"/>
                </a:lnTo>
                <a:cubicBezTo>
                  <a:pt x="599405" y="419955"/>
                  <a:pt x="605804" y="426346"/>
                  <a:pt x="605804" y="434227"/>
                </a:cubicBezTo>
                <a:cubicBezTo>
                  <a:pt x="605804" y="442002"/>
                  <a:pt x="599405" y="448393"/>
                  <a:pt x="591619" y="448393"/>
                </a:cubicBezTo>
                <a:lnTo>
                  <a:pt x="521653" y="448393"/>
                </a:lnTo>
                <a:lnTo>
                  <a:pt x="521653" y="506758"/>
                </a:lnTo>
                <a:cubicBezTo>
                  <a:pt x="521653" y="514640"/>
                  <a:pt x="515360" y="520924"/>
                  <a:pt x="507468" y="520924"/>
                </a:cubicBezTo>
                <a:lnTo>
                  <a:pt x="449020" y="520924"/>
                </a:lnTo>
                <a:lnTo>
                  <a:pt x="449020" y="590792"/>
                </a:lnTo>
                <a:cubicBezTo>
                  <a:pt x="449020" y="598567"/>
                  <a:pt x="442621" y="604957"/>
                  <a:pt x="434835" y="604957"/>
                </a:cubicBezTo>
                <a:cubicBezTo>
                  <a:pt x="426943" y="604957"/>
                  <a:pt x="420543" y="598567"/>
                  <a:pt x="420543" y="590792"/>
                </a:cubicBezTo>
                <a:lnTo>
                  <a:pt x="420543" y="520924"/>
                </a:lnTo>
                <a:lnTo>
                  <a:pt x="383107" y="520924"/>
                </a:lnTo>
                <a:lnTo>
                  <a:pt x="383107" y="590792"/>
                </a:lnTo>
                <a:cubicBezTo>
                  <a:pt x="383107" y="598567"/>
                  <a:pt x="376708" y="604957"/>
                  <a:pt x="368815" y="604957"/>
                </a:cubicBezTo>
                <a:cubicBezTo>
                  <a:pt x="361029" y="604957"/>
                  <a:pt x="354630" y="598567"/>
                  <a:pt x="354630" y="590792"/>
                </a:cubicBezTo>
                <a:lnTo>
                  <a:pt x="354630" y="520924"/>
                </a:lnTo>
                <a:lnTo>
                  <a:pt x="317087" y="520924"/>
                </a:lnTo>
                <a:lnTo>
                  <a:pt x="317087" y="590792"/>
                </a:lnTo>
                <a:cubicBezTo>
                  <a:pt x="317087" y="598567"/>
                  <a:pt x="310795" y="604957"/>
                  <a:pt x="302902" y="604957"/>
                </a:cubicBezTo>
                <a:cubicBezTo>
                  <a:pt x="295010" y="604957"/>
                  <a:pt x="288717" y="598567"/>
                  <a:pt x="288717" y="590792"/>
                </a:cubicBezTo>
                <a:lnTo>
                  <a:pt x="288717" y="520924"/>
                </a:lnTo>
                <a:lnTo>
                  <a:pt x="251174" y="520924"/>
                </a:lnTo>
                <a:lnTo>
                  <a:pt x="251174" y="590792"/>
                </a:lnTo>
                <a:cubicBezTo>
                  <a:pt x="251174" y="598567"/>
                  <a:pt x="244775" y="604957"/>
                  <a:pt x="236989" y="604957"/>
                </a:cubicBezTo>
                <a:cubicBezTo>
                  <a:pt x="229096" y="604957"/>
                  <a:pt x="222697" y="598567"/>
                  <a:pt x="222697" y="590792"/>
                </a:cubicBezTo>
                <a:lnTo>
                  <a:pt x="222697" y="520924"/>
                </a:lnTo>
                <a:lnTo>
                  <a:pt x="185261" y="520924"/>
                </a:lnTo>
                <a:lnTo>
                  <a:pt x="185261" y="590792"/>
                </a:lnTo>
                <a:cubicBezTo>
                  <a:pt x="185261" y="598567"/>
                  <a:pt x="178861" y="604957"/>
                  <a:pt x="170969" y="604957"/>
                </a:cubicBezTo>
                <a:cubicBezTo>
                  <a:pt x="163183" y="604957"/>
                  <a:pt x="156784" y="598567"/>
                  <a:pt x="156784" y="590792"/>
                </a:cubicBezTo>
                <a:lnTo>
                  <a:pt x="156784" y="520924"/>
                </a:lnTo>
                <a:lnTo>
                  <a:pt x="98336" y="520924"/>
                </a:lnTo>
                <a:cubicBezTo>
                  <a:pt x="90444" y="520924"/>
                  <a:pt x="84151" y="514640"/>
                  <a:pt x="84151" y="506758"/>
                </a:cubicBezTo>
                <a:lnTo>
                  <a:pt x="84151" y="448393"/>
                </a:lnTo>
                <a:lnTo>
                  <a:pt x="14185" y="448393"/>
                </a:lnTo>
                <a:cubicBezTo>
                  <a:pt x="6399" y="448393"/>
                  <a:pt x="0" y="442002"/>
                  <a:pt x="0" y="434227"/>
                </a:cubicBezTo>
                <a:cubicBezTo>
                  <a:pt x="0" y="426346"/>
                  <a:pt x="6399" y="419955"/>
                  <a:pt x="14185" y="419955"/>
                </a:cubicBezTo>
                <a:lnTo>
                  <a:pt x="84151" y="419955"/>
                </a:lnTo>
                <a:lnTo>
                  <a:pt x="84151" y="382572"/>
                </a:lnTo>
                <a:lnTo>
                  <a:pt x="14185" y="382572"/>
                </a:lnTo>
                <a:cubicBezTo>
                  <a:pt x="6399" y="382572"/>
                  <a:pt x="0" y="376181"/>
                  <a:pt x="0" y="368300"/>
                </a:cubicBezTo>
                <a:cubicBezTo>
                  <a:pt x="0" y="360525"/>
                  <a:pt x="6399" y="354134"/>
                  <a:pt x="14185" y="354134"/>
                </a:cubicBezTo>
                <a:lnTo>
                  <a:pt x="84151" y="354134"/>
                </a:lnTo>
                <a:lnTo>
                  <a:pt x="84151" y="316644"/>
                </a:lnTo>
                <a:lnTo>
                  <a:pt x="14185" y="316644"/>
                </a:lnTo>
                <a:cubicBezTo>
                  <a:pt x="6399" y="316644"/>
                  <a:pt x="0" y="310360"/>
                  <a:pt x="0" y="302479"/>
                </a:cubicBezTo>
                <a:cubicBezTo>
                  <a:pt x="0" y="294597"/>
                  <a:pt x="6399" y="288313"/>
                  <a:pt x="14185" y="288313"/>
                </a:cubicBezTo>
                <a:lnTo>
                  <a:pt x="84151" y="288313"/>
                </a:lnTo>
                <a:lnTo>
                  <a:pt x="84151" y="250823"/>
                </a:lnTo>
                <a:lnTo>
                  <a:pt x="14185" y="250823"/>
                </a:lnTo>
                <a:cubicBezTo>
                  <a:pt x="6399" y="250823"/>
                  <a:pt x="0" y="244433"/>
                  <a:pt x="0" y="236658"/>
                </a:cubicBezTo>
                <a:cubicBezTo>
                  <a:pt x="0" y="228776"/>
                  <a:pt x="6399" y="222386"/>
                  <a:pt x="14185" y="222386"/>
                </a:cubicBezTo>
                <a:lnTo>
                  <a:pt x="84151" y="222386"/>
                </a:lnTo>
                <a:lnTo>
                  <a:pt x="84151" y="185002"/>
                </a:lnTo>
                <a:lnTo>
                  <a:pt x="14185" y="185002"/>
                </a:lnTo>
                <a:cubicBezTo>
                  <a:pt x="6399" y="185002"/>
                  <a:pt x="0" y="178611"/>
                  <a:pt x="0" y="170730"/>
                </a:cubicBezTo>
                <a:cubicBezTo>
                  <a:pt x="0" y="162955"/>
                  <a:pt x="6399" y="156564"/>
                  <a:pt x="14185" y="156564"/>
                </a:cubicBezTo>
                <a:lnTo>
                  <a:pt x="84151" y="156564"/>
                </a:lnTo>
                <a:lnTo>
                  <a:pt x="84151" y="98199"/>
                </a:lnTo>
                <a:cubicBezTo>
                  <a:pt x="84151" y="90317"/>
                  <a:pt x="90444" y="84034"/>
                  <a:pt x="98336" y="84034"/>
                </a:cubicBezTo>
                <a:lnTo>
                  <a:pt x="156784" y="84034"/>
                </a:lnTo>
                <a:lnTo>
                  <a:pt x="156784" y="14165"/>
                </a:lnTo>
                <a:cubicBezTo>
                  <a:pt x="156784" y="6390"/>
                  <a:pt x="163183" y="0"/>
                  <a:pt x="170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dio-mixer-controls_15041"/>
          <p:cNvSpPr/>
          <p:nvPr/>
        </p:nvSpPr>
        <p:spPr>
          <a:xfrm>
            <a:off x="8689340" y="4529455"/>
            <a:ext cx="617220" cy="534670"/>
          </a:xfrm>
          <a:custGeom>
            <a:avLst/>
            <a:gdLst>
              <a:gd name="connsiteX0" fmla="*/ 371658 w 460260"/>
              <a:gd name="connsiteY0" fmla="*/ 377597 h 581131"/>
              <a:gd name="connsiteX1" fmla="*/ 347662 w 460260"/>
              <a:gd name="connsiteY1" fmla="*/ 384965 h 581131"/>
              <a:gd name="connsiteX2" fmla="*/ 329203 w 460260"/>
              <a:gd name="connsiteY2" fmla="*/ 419962 h 581131"/>
              <a:gd name="connsiteX3" fmla="*/ 347662 w 460260"/>
              <a:gd name="connsiteY3" fmla="*/ 454037 h 581131"/>
              <a:gd name="connsiteX4" fmla="*/ 371658 w 460260"/>
              <a:gd name="connsiteY4" fmla="*/ 461405 h 581131"/>
              <a:gd name="connsiteX5" fmla="*/ 394731 w 460260"/>
              <a:gd name="connsiteY5" fmla="*/ 454037 h 581131"/>
              <a:gd name="connsiteX6" fmla="*/ 413190 w 460260"/>
              <a:gd name="connsiteY6" fmla="*/ 419962 h 581131"/>
              <a:gd name="connsiteX7" fmla="*/ 394731 w 460260"/>
              <a:gd name="connsiteY7" fmla="*/ 384965 h 581131"/>
              <a:gd name="connsiteX8" fmla="*/ 371658 w 460260"/>
              <a:gd name="connsiteY8" fmla="*/ 377597 h 581131"/>
              <a:gd name="connsiteX9" fmla="*/ 88528 w 460260"/>
              <a:gd name="connsiteY9" fmla="*/ 232084 h 581131"/>
              <a:gd name="connsiteX10" fmla="*/ 65474 w 460260"/>
              <a:gd name="connsiteY10" fmla="*/ 239452 h 581131"/>
              <a:gd name="connsiteX11" fmla="*/ 47031 w 460260"/>
              <a:gd name="connsiteY11" fmla="*/ 273528 h 581131"/>
              <a:gd name="connsiteX12" fmla="*/ 65474 w 460260"/>
              <a:gd name="connsiteY12" fmla="*/ 308524 h 581131"/>
              <a:gd name="connsiteX13" fmla="*/ 88528 w 460260"/>
              <a:gd name="connsiteY13" fmla="*/ 314971 h 581131"/>
              <a:gd name="connsiteX14" fmla="*/ 112505 w 460260"/>
              <a:gd name="connsiteY14" fmla="*/ 308524 h 581131"/>
              <a:gd name="connsiteX15" fmla="*/ 130948 w 460260"/>
              <a:gd name="connsiteY15" fmla="*/ 273528 h 581131"/>
              <a:gd name="connsiteX16" fmla="*/ 112505 w 460260"/>
              <a:gd name="connsiteY16" fmla="*/ 239452 h 581131"/>
              <a:gd name="connsiteX17" fmla="*/ 88528 w 460260"/>
              <a:gd name="connsiteY17" fmla="*/ 232084 h 581131"/>
              <a:gd name="connsiteX18" fmla="*/ 229595 w 460260"/>
              <a:gd name="connsiteY18" fmla="*/ 74598 h 581131"/>
              <a:gd name="connsiteX19" fmla="*/ 206522 w 460260"/>
              <a:gd name="connsiteY19" fmla="*/ 81966 h 581131"/>
              <a:gd name="connsiteX20" fmla="*/ 188063 w 460260"/>
              <a:gd name="connsiteY20" fmla="*/ 116963 h 581131"/>
              <a:gd name="connsiteX21" fmla="*/ 206522 w 460260"/>
              <a:gd name="connsiteY21" fmla="*/ 151039 h 581131"/>
              <a:gd name="connsiteX22" fmla="*/ 229595 w 460260"/>
              <a:gd name="connsiteY22" fmla="*/ 158407 h 581131"/>
              <a:gd name="connsiteX23" fmla="*/ 253591 w 460260"/>
              <a:gd name="connsiteY23" fmla="*/ 151039 h 581131"/>
              <a:gd name="connsiteX24" fmla="*/ 272050 w 460260"/>
              <a:gd name="connsiteY24" fmla="*/ 116963 h 581131"/>
              <a:gd name="connsiteX25" fmla="*/ 253591 w 460260"/>
              <a:gd name="connsiteY25" fmla="*/ 81966 h 581131"/>
              <a:gd name="connsiteX26" fmla="*/ 229595 w 460260"/>
              <a:gd name="connsiteY26" fmla="*/ 74598 h 581131"/>
              <a:gd name="connsiteX27" fmla="*/ 371658 w 460260"/>
              <a:gd name="connsiteY27" fmla="*/ 0 h 581131"/>
              <a:gd name="connsiteX28" fmla="*/ 394731 w 460260"/>
              <a:gd name="connsiteY28" fmla="*/ 23945 h 581131"/>
              <a:gd name="connsiteX29" fmla="*/ 394731 w 460260"/>
              <a:gd name="connsiteY29" fmla="*/ 334312 h 581131"/>
              <a:gd name="connsiteX30" fmla="*/ 460260 w 460260"/>
              <a:gd name="connsiteY30" fmla="*/ 419962 h 581131"/>
              <a:gd name="connsiteX31" fmla="*/ 394731 w 460260"/>
              <a:gd name="connsiteY31" fmla="*/ 505612 h 581131"/>
              <a:gd name="connsiteX32" fmla="*/ 394731 w 460260"/>
              <a:gd name="connsiteY32" fmla="*/ 557186 h 581131"/>
              <a:gd name="connsiteX33" fmla="*/ 371658 w 460260"/>
              <a:gd name="connsiteY33" fmla="*/ 581131 h 581131"/>
              <a:gd name="connsiteX34" fmla="*/ 347662 w 460260"/>
              <a:gd name="connsiteY34" fmla="*/ 557186 h 581131"/>
              <a:gd name="connsiteX35" fmla="*/ 347662 w 460260"/>
              <a:gd name="connsiteY35" fmla="*/ 505612 h 581131"/>
              <a:gd name="connsiteX36" fmla="*/ 282133 w 460260"/>
              <a:gd name="connsiteY36" fmla="*/ 419962 h 581131"/>
              <a:gd name="connsiteX37" fmla="*/ 347662 w 460260"/>
              <a:gd name="connsiteY37" fmla="*/ 334312 h 581131"/>
              <a:gd name="connsiteX38" fmla="*/ 347662 w 460260"/>
              <a:gd name="connsiteY38" fmla="*/ 23945 h 581131"/>
              <a:gd name="connsiteX39" fmla="*/ 371658 w 460260"/>
              <a:gd name="connsiteY39" fmla="*/ 0 h 581131"/>
              <a:gd name="connsiteX40" fmla="*/ 230518 w 460260"/>
              <a:gd name="connsiteY40" fmla="*/ 0 h 581131"/>
              <a:gd name="connsiteX41" fmla="*/ 253591 w 460260"/>
              <a:gd name="connsiteY41" fmla="*/ 23945 h 581131"/>
              <a:gd name="connsiteX42" fmla="*/ 253591 w 460260"/>
              <a:gd name="connsiteY42" fmla="*/ 31313 h 581131"/>
              <a:gd name="connsiteX43" fmla="*/ 319120 w 460260"/>
              <a:gd name="connsiteY43" fmla="*/ 116963 h 581131"/>
              <a:gd name="connsiteX44" fmla="*/ 253591 w 460260"/>
              <a:gd name="connsiteY44" fmla="*/ 202613 h 581131"/>
              <a:gd name="connsiteX45" fmla="*/ 253591 w 460260"/>
              <a:gd name="connsiteY45" fmla="*/ 557186 h 581131"/>
              <a:gd name="connsiteX46" fmla="*/ 230518 w 460260"/>
              <a:gd name="connsiteY46" fmla="*/ 581131 h 581131"/>
              <a:gd name="connsiteX47" fmla="*/ 206522 w 460260"/>
              <a:gd name="connsiteY47" fmla="*/ 557186 h 581131"/>
              <a:gd name="connsiteX48" fmla="*/ 206522 w 460260"/>
              <a:gd name="connsiteY48" fmla="*/ 202613 h 581131"/>
              <a:gd name="connsiteX49" fmla="*/ 140993 w 460260"/>
              <a:gd name="connsiteY49" fmla="*/ 116963 h 581131"/>
              <a:gd name="connsiteX50" fmla="*/ 206522 w 460260"/>
              <a:gd name="connsiteY50" fmla="*/ 31313 h 581131"/>
              <a:gd name="connsiteX51" fmla="*/ 206522 w 460260"/>
              <a:gd name="connsiteY51" fmla="*/ 23945 h 581131"/>
              <a:gd name="connsiteX52" fmla="*/ 230518 w 460260"/>
              <a:gd name="connsiteY52" fmla="*/ 0 h 581131"/>
              <a:gd name="connsiteX53" fmla="*/ 88528 w 460260"/>
              <a:gd name="connsiteY53" fmla="*/ 0 h 581131"/>
              <a:gd name="connsiteX54" fmla="*/ 112505 w 460260"/>
              <a:gd name="connsiteY54" fmla="*/ 23945 h 581131"/>
              <a:gd name="connsiteX55" fmla="*/ 112505 w 460260"/>
              <a:gd name="connsiteY55" fmla="*/ 187878 h 581131"/>
              <a:gd name="connsiteX56" fmla="*/ 177979 w 460260"/>
              <a:gd name="connsiteY56" fmla="*/ 273528 h 581131"/>
              <a:gd name="connsiteX57" fmla="*/ 112505 w 460260"/>
              <a:gd name="connsiteY57" fmla="*/ 359178 h 581131"/>
              <a:gd name="connsiteX58" fmla="*/ 112505 w 460260"/>
              <a:gd name="connsiteY58" fmla="*/ 557186 h 581131"/>
              <a:gd name="connsiteX59" fmla="*/ 88528 w 460260"/>
              <a:gd name="connsiteY59" fmla="*/ 581131 h 581131"/>
              <a:gd name="connsiteX60" fmla="*/ 65474 w 460260"/>
              <a:gd name="connsiteY60" fmla="*/ 557186 h 581131"/>
              <a:gd name="connsiteX61" fmla="*/ 65474 w 460260"/>
              <a:gd name="connsiteY61" fmla="*/ 359178 h 581131"/>
              <a:gd name="connsiteX62" fmla="*/ 0 w 460260"/>
              <a:gd name="connsiteY62" fmla="*/ 273528 h 581131"/>
              <a:gd name="connsiteX63" fmla="*/ 65474 w 460260"/>
              <a:gd name="connsiteY63" fmla="*/ 187878 h 581131"/>
              <a:gd name="connsiteX64" fmla="*/ 65474 w 460260"/>
              <a:gd name="connsiteY64" fmla="*/ 23945 h 581131"/>
              <a:gd name="connsiteX65" fmla="*/ 88528 w 460260"/>
              <a:gd name="connsiteY65" fmla="*/ 0 h 58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60260" h="581131">
                <a:moveTo>
                  <a:pt x="371658" y="377597"/>
                </a:moveTo>
                <a:cubicBezTo>
                  <a:pt x="362429" y="377597"/>
                  <a:pt x="354122" y="380360"/>
                  <a:pt x="347662" y="384965"/>
                </a:cubicBezTo>
                <a:cubicBezTo>
                  <a:pt x="336586" y="392333"/>
                  <a:pt x="329203" y="405226"/>
                  <a:pt x="329203" y="419962"/>
                </a:cubicBezTo>
                <a:cubicBezTo>
                  <a:pt x="329203" y="433776"/>
                  <a:pt x="336586" y="446670"/>
                  <a:pt x="347662" y="454037"/>
                </a:cubicBezTo>
                <a:cubicBezTo>
                  <a:pt x="354122" y="458642"/>
                  <a:pt x="362429" y="461405"/>
                  <a:pt x="371658" y="461405"/>
                </a:cubicBezTo>
                <a:cubicBezTo>
                  <a:pt x="379964" y="461405"/>
                  <a:pt x="388271" y="458642"/>
                  <a:pt x="394731" y="454037"/>
                </a:cubicBezTo>
                <a:cubicBezTo>
                  <a:pt x="405807" y="446670"/>
                  <a:pt x="413190" y="433776"/>
                  <a:pt x="413190" y="419962"/>
                </a:cubicBezTo>
                <a:cubicBezTo>
                  <a:pt x="413190" y="405226"/>
                  <a:pt x="405807" y="392333"/>
                  <a:pt x="394731" y="384965"/>
                </a:cubicBezTo>
                <a:cubicBezTo>
                  <a:pt x="388271" y="380360"/>
                  <a:pt x="379964" y="377597"/>
                  <a:pt x="371658" y="377597"/>
                </a:cubicBezTo>
                <a:close/>
                <a:moveTo>
                  <a:pt x="88528" y="232084"/>
                </a:moveTo>
                <a:cubicBezTo>
                  <a:pt x="80229" y="232084"/>
                  <a:pt x="71929" y="234847"/>
                  <a:pt x="65474" y="239452"/>
                </a:cubicBezTo>
                <a:cubicBezTo>
                  <a:pt x="54408" y="246820"/>
                  <a:pt x="47031" y="258792"/>
                  <a:pt x="47031" y="273528"/>
                </a:cubicBezTo>
                <a:cubicBezTo>
                  <a:pt x="47031" y="288263"/>
                  <a:pt x="54408" y="300236"/>
                  <a:pt x="65474" y="308524"/>
                </a:cubicBezTo>
                <a:cubicBezTo>
                  <a:pt x="71929" y="313129"/>
                  <a:pt x="80229" y="314971"/>
                  <a:pt x="88528" y="314971"/>
                </a:cubicBezTo>
                <a:cubicBezTo>
                  <a:pt x="97750" y="314971"/>
                  <a:pt x="106050" y="313129"/>
                  <a:pt x="112505" y="308524"/>
                </a:cubicBezTo>
                <a:cubicBezTo>
                  <a:pt x="123571" y="300236"/>
                  <a:pt x="130948" y="288263"/>
                  <a:pt x="130948" y="273528"/>
                </a:cubicBezTo>
                <a:cubicBezTo>
                  <a:pt x="130948" y="258792"/>
                  <a:pt x="123571" y="246820"/>
                  <a:pt x="112505" y="239452"/>
                </a:cubicBezTo>
                <a:cubicBezTo>
                  <a:pt x="106050" y="234847"/>
                  <a:pt x="97750" y="232084"/>
                  <a:pt x="88528" y="232084"/>
                </a:cubicBezTo>
                <a:close/>
                <a:moveTo>
                  <a:pt x="229595" y="74598"/>
                </a:moveTo>
                <a:cubicBezTo>
                  <a:pt x="221289" y="74598"/>
                  <a:pt x="212982" y="77361"/>
                  <a:pt x="206522" y="81966"/>
                </a:cubicBezTo>
                <a:cubicBezTo>
                  <a:pt x="195446" y="89334"/>
                  <a:pt x="188063" y="102228"/>
                  <a:pt x="188063" y="116963"/>
                </a:cubicBezTo>
                <a:cubicBezTo>
                  <a:pt x="188063" y="130778"/>
                  <a:pt x="195446" y="143671"/>
                  <a:pt x="206522" y="151039"/>
                </a:cubicBezTo>
                <a:cubicBezTo>
                  <a:pt x="212982" y="155644"/>
                  <a:pt x="221289" y="158407"/>
                  <a:pt x="229595" y="158407"/>
                </a:cubicBezTo>
                <a:cubicBezTo>
                  <a:pt x="238824" y="158407"/>
                  <a:pt x="247131" y="155644"/>
                  <a:pt x="253591" y="151039"/>
                </a:cubicBezTo>
                <a:cubicBezTo>
                  <a:pt x="264667" y="143671"/>
                  <a:pt x="272050" y="130778"/>
                  <a:pt x="272050" y="116963"/>
                </a:cubicBezTo>
                <a:cubicBezTo>
                  <a:pt x="272050" y="102228"/>
                  <a:pt x="264667" y="89334"/>
                  <a:pt x="253591" y="81966"/>
                </a:cubicBezTo>
                <a:cubicBezTo>
                  <a:pt x="247131" y="77361"/>
                  <a:pt x="238824" y="74598"/>
                  <a:pt x="229595" y="74598"/>
                </a:cubicBezTo>
                <a:close/>
                <a:moveTo>
                  <a:pt x="371658" y="0"/>
                </a:moveTo>
                <a:cubicBezTo>
                  <a:pt x="384579" y="0"/>
                  <a:pt x="394731" y="10131"/>
                  <a:pt x="394731" y="23945"/>
                </a:cubicBezTo>
                <a:lnTo>
                  <a:pt x="394731" y="334312"/>
                </a:lnTo>
                <a:cubicBezTo>
                  <a:pt x="432572" y="344442"/>
                  <a:pt x="460260" y="378518"/>
                  <a:pt x="460260" y="419962"/>
                </a:cubicBezTo>
                <a:cubicBezTo>
                  <a:pt x="460260" y="460484"/>
                  <a:pt x="432572" y="494560"/>
                  <a:pt x="394731" y="505612"/>
                </a:cubicBezTo>
                <a:lnTo>
                  <a:pt x="394731" y="557186"/>
                </a:lnTo>
                <a:cubicBezTo>
                  <a:pt x="394731" y="571000"/>
                  <a:pt x="384579" y="581131"/>
                  <a:pt x="371658" y="581131"/>
                </a:cubicBezTo>
                <a:cubicBezTo>
                  <a:pt x="358737" y="581131"/>
                  <a:pt x="347662" y="571000"/>
                  <a:pt x="347662" y="557186"/>
                </a:cubicBezTo>
                <a:lnTo>
                  <a:pt x="347662" y="505612"/>
                </a:lnTo>
                <a:cubicBezTo>
                  <a:pt x="309821" y="494560"/>
                  <a:pt x="282133" y="460484"/>
                  <a:pt x="282133" y="419962"/>
                </a:cubicBezTo>
                <a:cubicBezTo>
                  <a:pt x="282133" y="378518"/>
                  <a:pt x="309821" y="344442"/>
                  <a:pt x="347662" y="334312"/>
                </a:cubicBezTo>
                <a:lnTo>
                  <a:pt x="347662" y="23945"/>
                </a:lnTo>
                <a:cubicBezTo>
                  <a:pt x="347662" y="10131"/>
                  <a:pt x="358737" y="0"/>
                  <a:pt x="371658" y="0"/>
                </a:cubicBezTo>
                <a:close/>
                <a:moveTo>
                  <a:pt x="230518" y="0"/>
                </a:moveTo>
                <a:cubicBezTo>
                  <a:pt x="243439" y="0"/>
                  <a:pt x="253591" y="10131"/>
                  <a:pt x="253591" y="23945"/>
                </a:cubicBezTo>
                <a:lnTo>
                  <a:pt x="253591" y="31313"/>
                </a:lnTo>
                <a:cubicBezTo>
                  <a:pt x="291432" y="41444"/>
                  <a:pt x="319120" y="75519"/>
                  <a:pt x="319120" y="116963"/>
                </a:cubicBezTo>
                <a:cubicBezTo>
                  <a:pt x="319120" y="157486"/>
                  <a:pt x="291432" y="191561"/>
                  <a:pt x="253591" y="202613"/>
                </a:cubicBezTo>
                <a:lnTo>
                  <a:pt x="253591" y="557186"/>
                </a:lnTo>
                <a:cubicBezTo>
                  <a:pt x="253591" y="571000"/>
                  <a:pt x="243439" y="581131"/>
                  <a:pt x="230518" y="581131"/>
                </a:cubicBezTo>
                <a:cubicBezTo>
                  <a:pt x="216674" y="581131"/>
                  <a:pt x="206522" y="571000"/>
                  <a:pt x="206522" y="557186"/>
                </a:cubicBezTo>
                <a:lnTo>
                  <a:pt x="206522" y="202613"/>
                </a:lnTo>
                <a:cubicBezTo>
                  <a:pt x="168681" y="191561"/>
                  <a:pt x="140993" y="157486"/>
                  <a:pt x="140993" y="116963"/>
                </a:cubicBezTo>
                <a:cubicBezTo>
                  <a:pt x="140993" y="75519"/>
                  <a:pt x="168681" y="41444"/>
                  <a:pt x="206522" y="31313"/>
                </a:cubicBezTo>
                <a:lnTo>
                  <a:pt x="206522" y="23945"/>
                </a:lnTo>
                <a:cubicBezTo>
                  <a:pt x="206522" y="10131"/>
                  <a:pt x="216674" y="0"/>
                  <a:pt x="230518" y="0"/>
                </a:cubicBezTo>
                <a:close/>
                <a:moveTo>
                  <a:pt x="88528" y="0"/>
                </a:moveTo>
                <a:cubicBezTo>
                  <a:pt x="101439" y="0"/>
                  <a:pt x="112505" y="10131"/>
                  <a:pt x="112505" y="23945"/>
                </a:cubicBezTo>
                <a:lnTo>
                  <a:pt x="112505" y="187878"/>
                </a:lnTo>
                <a:cubicBezTo>
                  <a:pt x="150314" y="198008"/>
                  <a:pt x="177979" y="233005"/>
                  <a:pt x="177979" y="273528"/>
                </a:cubicBezTo>
                <a:cubicBezTo>
                  <a:pt x="177979" y="314050"/>
                  <a:pt x="150314" y="349047"/>
                  <a:pt x="112505" y="359178"/>
                </a:cubicBezTo>
                <a:lnTo>
                  <a:pt x="112505" y="557186"/>
                </a:lnTo>
                <a:cubicBezTo>
                  <a:pt x="112505" y="571000"/>
                  <a:pt x="101439" y="581131"/>
                  <a:pt x="88528" y="581131"/>
                </a:cubicBezTo>
                <a:cubicBezTo>
                  <a:pt x="75618" y="581131"/>
                  <a:pt x="65474" y="571000"/>
                  <a:pt x="65474" y="557186"/>
                </a:cubicBezTo>
                <a:lnTo>
                  <a:pt x="65474" y="359178"/>
                </a:lnTo>
                <a:cubicBezTo>
                  <a:pt x="27665" y="349047"/>
                  <a:pt x="0" y="314050"/>
                  <a:pt x="0" y="273528"/>
                </a:cubicBezTo>
                <a:cubicBezTo>
                  <a:pt x="0" y="233005"/>
                  <a:pt x="27665" y="198008"/>
                  <a:pt x="65474" y="187878"/>
                </a:cubicBezTo>
                <a:lnTo>
                  <a:pt x="65474" y="23945"/>
                </a:lnTo>
                <a:cubicBezTo>
                  <a:pt x="65474" y="10131"/>
                  <a:pt x="75618" y="0"/>
                  <a:pt x="885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99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99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99"/>
                            </p:stCondLst>
                            <p:childTnLst>
                              <p:par>
                                <p:cTn id="53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99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99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99"/>
                            </p:stCondLst>
                            <p:childTnLst>
                              <p:par>
                                <p:cTn id="7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72" grpId="0"/>
      <p:bldP spid="74" grpId="0"/>
      <p:bldP spid="78" grpId="0"/>
      <p:bldP spid="2" grpId="0"/>
      <p:bldP spid="2" grpId="1"/>
      <p:bldP spid="3" grpId="0"/>
      <p:bldP spid="3" grpId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/>
        </p:nvGrpSpPr>
        <p:grpSpPr>
          <a:xfrm>
            <a:off x="2225322" y="4094935"/>
            <a:ext cx="7767467" cy="2043009"/>
            <a:chOff x="3122724" y="4074712"/>
            <a:chExt cx="7769865" cy="2043009"/>
          </a:xfrm>
        </p:grpSpPr>
        <p:grpSp>
          <p:nvGrpSpPr>
            <p:cNvPr id="3" name="Group 3"/>
            <p:cNvGrpSpPr/>
            <p:nvPr/>
          </p:nvGrpSpPr>
          <p:grpSpPr>
            <a:xfrm>
              <a:off x="3550928" y="4265735"/>
              <a:ext cx="7341661" cy="1851986"/>
              <a:chOff x="2413696" y="3145321"/>
              <a:chExt cx="6184277" cy="1560029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2413696" y="4199869"/>
                <a:ext cx="1422290" cy="456966"/>
                <a:chOff x="3576938" y="3776929"/>
                <a:chExt cx="1199840" cy="385496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22" name="Oval 11"/>
                <p:cNvSpPr>
                  <a:spLocks noChangeArrowheads="1"/>
                </p:cNvSpPr>
                <p:nvPr/>
              </p:nvSpPr>
              <p:spPr bwMode="auto">
                <a:xfrm>
                  <a:off x="4096705" y="3882857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3" name="Freeform 12"/>
                <p:cNvSpPr>
                  <a:spLocks noEditPoints="1"/>
                </p:cNvSpPr>
                <p:nvPr/>
              </p:nvSpPr>
              <p:spPr bwMode="auto">
                <a:xfrm>
                  <a:off x="3989673" y="3776929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4" name="Oval 13"/>
                <p:cNvSpPr>
                  <a:spLocks noChangeArrowheads="1"/>
                </p:cNvSpPr>
                <p:nvPr/>
              </p:nvSpPr>
              <p:spPr bwMode="auto">
                <a:xfrm>
                  <a:off x="4506903" y="3889626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5" name="Freeform 14"/>
                <p:cNvSpPr>
                  <a:spLocks noEditPoints="1"/>
                </p:cNvSpPr>
                <p:nvPr/>
              </p:nvSpPr>
              <p:spPr bwMode="auto">
                <a:xfrm>
                  <a:off x="4402128" y="3784600"/>
                  <a:ext cx="374650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6" name="Oval 15"/>
                <p:cNvSpPr>
                  <a:spLocks noChangeArrowheads="1"/>
                </p:cNvSpPr>
                <p:nvPr/>
              </p:nvSpPr>
              <p:spPr bwMode="auto">
                <a:xfrm>
                  <a:off x="3686476" y="3890979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7" name="Freeform 16"/>
                <p:cNvSpPr>
                  <a:spLocks noEditPoints="1"/>
                </p:cNvSpPr>
                <p:nvPr/>
              </p:nvSpPr>
              <p:spPr bwMode="auto">
                <a:xfrm>
                  <a:off x="3576938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4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4" y="35"/>
                        <a:pt x="24" y="50"/>
                      </a:cubicBezTo>
                      <a:cubicBezTo>
                        <a:pt x="24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</p:grpSp>
          <p:grpSp>
            <p:nvGrpSpPr>
              <p:cNvPr id="5" name="Group 6"/>
              <p:cNvGrpSpPr/>
              <p:nvPr/>
            </p:nvGrpSpPr>
            <p:grpSpPr>
              <a:xfrm>
                <a:off x="6352958" y="3145321"/>
                <a:ext cx="2245015" cy="1560029"/>
                <a:chOff x="5256213" y="2846388"/>
                <a:chExt cx="1893888" cy="1316037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2" name="Freeform 5"/>
                <p:cNvSpPr>
                  <a:spLocks noEditPoints="1"/>
                </p:cNvSpPr>
                <p:nvPr/>
              </p:nvSpPr>
              <p:spPr bwMode="auto">
                <a:xfrm>
                  <a:off x="6443663" y="3179763"/>
                  <a:ext cx="706438" cy="857250"/>
                </a:xfrm>
                <a:custGeom>
                  <a:avLst/>
                  <a:gdLst>
                    <a:gd name="T0" fmla="*/ 7 w 188"/>
                    <a:gd name="T1" fmla="*/ 165 h 227"/>
                    <a:gd name="T2" fmla="*/ 32 w 188"/>
                    <a:gd name="T3" fmla="*/ 134 h 227"/>
                    <a:gd name="T4" fmla="*/ 39 w 188"/>
                    <a:gd name="T5" fmla="*/ 125 h 227"/>
                    <a:gd name="T6" fmla="*/ 46 w 188"/>
                    <a:gd name="T7" fmla="*/ 15 h 227"/>
                    <a:gd name="T8" fmla="*/ 50 w 188"/>
                    <a:gd name="T9" fmla="*/ 0 h 227"/>
                    <a:gd name="T10" fmla="*/ 152 w 188"/>
                    <a:gd name="T11" fmla="*/ 5 h 227"/>
                    <a:gd name="T12" fmla="*/ 168 w 188"/>
                    <a:gd name="T13" fmla="*/ 11 h 227"/>
                    <a:gd name="T14" fmla="*/ 172 w 188"/>
                    <a:gd name="T15" fmla="*/ 24 h 227"/>
                    <a:gd name="T16" fmla="*/ 165 w 188"/>
                    <a:gd name="T17" fmla="*/ 25 h 227"/>
                    <a:gd name="T18" fmla="*/ 179 w 188"/>
                    <a:gd name="T19" fmla="*/ 84 h 227"/>
                    <a:gd name="T20" fmla="*/ 185 w 188"/>
                    <a:gd name="T21" fmla="*/ 88 h 227"/>
                    <a:gd name="T22" fmla="*/ 185 w 188"/>
                    <a:gd name="T23" fmla="*/ 134 h 227"/>
                    <a:gd name="T24" fmla="*/ 181 w 188"/>
                    <a:gd name="T25" fmla="*/ 154 h 227"/>
                    <a:gd name="T26" fmla="*/ 181 w 188"/>
                    <a:gd name="T27" fmla="*/ 159 h 227"/>
                    <a:gd name="T28" fmla="*/ 188 w 188"/>
                    <a:gd name="T29" fmla="*/ 165 h 227"/>
                    <a:gd name="T30" fmla="*/ 187 w 188"/>
                    <a:gd name="T31" fmla="*/ 191 h 227"/>
                    <a:gd name="T32" fmla="*/ 180 w 188"/>
                    <a:gd name="T33" fmla="*/ 202 h 227"/>
                    <a:gd name="T34" fmla="*/ 166 w 188"/>
                    <a:gd name="T35" fmla="*/ 202 h 227"/>
                    <a:gd name="T36" fmla="*/ 162 w 188"/>
                    <a:gd name="T37" fmla="*/ 202 h 227"/>
                    <a:gd name="T38" fmla="*/ 163 w 188"/>
                    <a:gd name="T39" fmla="*/ 221 h 227"/>
                    <a:gd name="T40" fmla="*/ 163 w 188"/>
                    <a:gd name="T41" fmla="*/ 221 h 227"/>
                    <a:gd name="T42" fmla="*/ 161 w 188"/>
                    <a:gd name="T43" fmla="*/ 225 h 227"/>
                    <a:gd name="T44" fmla="*/ 155 w 188"/>
                    <a:gd name="T45" fmla="*/ 227 h 227"/>
                    <a:gd name="T46" fmla="*/ 155 w 188"/>
                    <a:gd name="T47" fmla="*/ 227 h 227"/>
                    <a:gd name="T48" fmla="*/ 131 w 188"/>
                    <a:gd name="T49" fmla="*/ 227 h 227"/>
                    <a:gd name="T50" fmla="*/ 131 w 188"/>
                    <a:gd name="T51" fmla="*/ 227 h 227"/>
                    <a:gd name="T52" fmla="*/ 130 w 188"/>
                    <a:gd name="T53" fmla="*/ 227 h 227"/>
                    <a:gd name="T54" fmla="*/ 128 w 188"/>
                    <a:gd name="T55" fmla="*/ 225 h 227"/>
                    <a:gd name="T56" fmla="*/ 127 w 188"/>
                    <a:gd name="T57" fmla="*/ 220 h 227"/>
                    <a:gd name="T58" fmla="*/ 127 w 188"/>
                    <a:gd name="T59" fmla="*/ 219 h 227"/>
                    <a:gd name="T60" fmla="*/ 127 w 188"/>
                    <a:gd name="T61" fmla="*/ 202 h 227"/>
                    <a:gd name="T62" fmla="*/ 117 w 188"/>
                    <a:gd name="T63" fmla="*/ 202 h 227"/>
                    <a:gd name="T64" fmla="*/ 110 w 188"/>
                    <a:gd name="T65" fmla="*/ 172 h 227"/>
                    <a:gd name="T66" fmla="*/ 85 w 188"/>
                    <a:gd name="T67" fmla="*/ 146 h 227"/>
                    <a:gd name="T68" fmla="*/ 43 w 188"/>
                    <a:gd name="T69" fmla="*/ 144 h 227"/>
                    <a:gd name="T70" fmla="*/ 16 w 188"/>
                    <a:gd name="T71" fmla="*/ 170 h 227"/>
                    <a:gd name="T72" fmla="*/ 6 w 188"/>
                    <a:gd name="T73" fmla="*/ 215 h 227"/>
                    <a:gd name="T74" fmla="*/ 0 w 188"/>
                    <a:gd name="T75" fmla="*/ 215 h 227"/>
                    <a:gd name="T76" fmla="*/ 7 w 188"/>
                    <a:gd name="T77" fmla="*/ 165 h 227"/>
                    <a:gd name="T78" fmla="*/ 147 w 188"/>
                    <a:gd name="T79" fmla="*/ 15 h 227"/>
                    <a:gd name="T80" fmla="*/ 133 w 188"/>
                    <a:gd name="T81" fmla="*/ 14 h 227"/>
                    <a:gd name="T82" fmla="*/ 135 w 188"/>
                    <a:gd name="T83" fmla="*/ 112 h 227"/>
                    <a:gd name="T84" fmla="*/ 161 w 188"/>
                    <a:gd name="T85" fmla="*/ 112 h 227"/>
                    <a:gd name="T86" fmla="*/ 161 w 188"/>
                    <a:gd name="T87" fmla="*/ 80 h 227"/>
                    <a:gd name="T88" fmla="*/ 147 w 188"/>
                    <a:gd name="T89" fmla="*/ 15 h 227"/>
                    <a:gd name="T90" fmla="*/ 132 w 188"/>
                    <a:gd name="T91" fmla="*/ 219 h 227"/>
                    <a:gd name="T92" fmla="*/ 132 w 188"/>
                    <a:gd name="T93" fmla="*/ 220 h 227"/>
                    <a:gd name="T94" fmla="*/ 132 w 188"/>
                    <a:gd name="T95" fmla="*/ 222 h 227"/>
                    <a:gd name="T96" fmla="*/ 141 w 188"/>
                    <a:gd name="T97" fmla="*/ 222 h 227"/>
                    <a:gd name="T98" fmla="*/ 155 w 188"/>
                    <a:gd name="T99" fmla="*/ 222 h 227"/>
                    <a:gd name="T100" fmla="*/ 157 w 188"/>
                    <a:gd name="T101" fmla="*/ 222 h 227"/>
                    <a:gd name="T102" fmla="*/ 158 w 188"/>
                    <a:gd name="T103" fmla="*/ 221 h 227"/>
                    <a:gd name="T104" fmla="*/ 158 w 188"/>
                    <a:gd name="T105" fmla="*/ 221 h 227"/>
                    <a:gd name="T106" fmla="*/ 157 w 188"/>
                    <a:gd name="T107" fmla="*/ 202 h 227"/>
                    <a:gd name="T108" fmla="*/ 132 w 188"/>
                    <a:gd name="T109" fmla="*/ 202 h 227"/>
                    <a:gd name="T110" fmla="*/ 132 w 188"/>
                    <a:gd name="T111" fmla="*/ 219 h 227"/>
                    <a:gd name="T112" fmla="*/ 131 w 188"/>
                    <a:gd name="T113" fmla="*/ 81 h 227"/>
                    <a:gd name="T114" fmla="*/ 129 w 188"/>
                    <a:gd name="T115" fmla="*/ 15 h 227"/>
                    <a:gd name="T116" fmla="*/ 79 w 188"/>
                    <a:gd name="T117" fmla="*/ 13 h 227"/>
                    <a:gd name="T118" fmla="*/ 78 w 188"/>
                    <a:gd name="T119" fmla="*/ 65 h 227"/>
                    <a:gd name="T120" fmla="*/ 131 w 188"/>
                    <a:gd name="T121" fmla="*/ 81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88" h="227">
                      <a:moveTo>
                        <a:pt x="7" y="165"/>
                      </a:moveTo>
                      <a:cubicBezTo>
                        <a:pt x="11" y="154"/>
                        <a:pt x="25" y="139"/>
                        <a:pt x="32" y="134"/>
                      </a:cubicBezTo>
                      <a:cubicBezTo>
                        <a:pt x="39" y="128"/>
                        <a:pt x="39" y="125"/>
                        <a:pt x="39" y="125"/>
                      </a:cubicBezTo>
                      <a:cubicBezTo>
                        <a:pt x="39" y="125"/>
                        <a:pt x="44" y="30"/>
                        <a:pt x="46" y="15"/>
                      </a:cubicBezTo>
                      <a:cubicBezTo>
                        <a:pt x="48" y="0"/>
                        <a:pt x="50" y="0"/>
                        <a:pt x="50" y="0"/>
                      </a:cubicBezTo>
                      <a:cubicBezTo>
                        <a:pt x="50" y="0"/>
                        <a:pt x="137" y="4"/>
                        <a:pt x="152" y="5"/>
                      </a:cubicBezTo>
                      <a:cubicBezTo>
                        <a:pt x="166" y="5"/>
                        <a:pt x="165" y="8"/>
                        <a:pt x="168" y="11"/>
                      </a:cubicBezTo>
                      <a:cubicBezTo>
                        <a:pt x="171" y="13"/>
                        <a:pt x="172" y="22"/>
                        <a:pt x="172" y="24"/>
                      </a:cubicBezTo>
                      <a:cubicBezTo>
                        <a:pt x="172" y="26"/>
                        <a:pt x="165" y="25"/>
                        <a:pt x="165" y="25"/>
                      </a:cubicBezTo>
                      <a:cubicBezTo>
                        <a:pt x="165" y="25"/>
                        <a:pt x="179" y="82"/>
                        <a:pt x="179" y="84"/>
                      </a:cubicBezTo>
                      <a:cubicBezTo>
                        <a:pt x="179" y="86"/>
                        <a:pt x="185" y="88"/>
                        <a:pt x="185" y="88"/>
                      </a:cubicBezTo>
                      <a:cubicBezTo>
                        <a:pt x="185" y="88"/>
                        <a:pt x="184" y="113"/>
                        <a:pt x="185" y="134"/>
                      </a:cubicBezTo>
                      <a:cubicBezTo>
                        <a:pt x="185" y="155"/>
                        <a:pt x="181" y="154"/>
                        <a:pt x="181" y="154"/>
                      </a:cubicBezTo>
                      <a:cubicBezTo>
                        <a:pt x="181" y="154"/>
                        <a:pt x="177" y="159"/>
                        <a:pt x="181" y="159"/>
                      </a:cubicBezTo>
                      <a:cubicBezTo>
                        <a:pt x="186" y="159"/>
                        <a:pt x="188" y="165"/>
                        <a:pt x="188" y="165"/>
                      </a:cubicBezTo>
                      <a:cubicBezTo>
                        <a:pt x="188" y="165"/>
                        <a:pt x="187" y="181"/>
                        <a:pt x="187" y="191"/>
                      </a:cubicBezTo>
                      <a:cubicBezTo>
                        <a:pt x="187" y="202"/>
                        <a:pt x="180" y="202"/>
                        <a:pt x="180" y="202"/>
                      </a:cubicBezTo>
                      <a:cubicBezTo>
                        <a:pt x="166" y="202"/>
                        <a:pt x="166" y="202"/>
                        <a:pt x="166" y="202"/>
                      </a:cubicBezTo>
                      <a:cubicBezTo>
                        <a:pt x="162" y="202"/>
                        <a:pt x="162" y="202"/>
                        <a:pt x="162" y="202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1"/>
                        <a:pt x="163" y="221"/>
                        <a:pt x="163" y="221"/>
                      </a:cubicBezTo>
                      <a:cubicBezTo>
                        <a:pt x="163" y="222"/>
                        <a:pt x="162" y="223"/>
                        <a:pt x="161" y="225"/>
                      </a:cubicBezTo>
                      <a:cubicBezTo>
                        <a:pt x="160" y="226"/>
                        <a:pt x="158" y="227"/>
                        <a:pt x="155" y="227"/>
                      </a:cubicBezTo>
                      <a:cubicBezTo>
                        <a:pt x="155" y="227"/>
                        <a:pt x="155" y="227"/>
                        <a:pt x="155" y="227"/>
                      </a:cubicBezTo>
                      <a:cubicBezTo>
                        <a:pt x="151" y="227"/>
                        <a:pt x="131" y="227"/>
                        <a:pt x="131" y="227"/>
                      </a:cubicBezTo>
                      <a:cubicBezTo>
                        <a:pt x="131" y="227"/>
                        <a:pt x="131" y="227"/>
                        <a:pt x="131" y="227"/>
                      </a:cubicBezTo>
                      <a:cubicBezTo>
                        <a:pt x="130" y="227"/>
                        <a:pt x="130" y="227"/>
                        <a:pt x="130" y="227"/>
                      </a:cubicBezTo>
                      <a:cubicBezTo>
                        <a:pt x="130" y="227"/>
                        <a:pt x="129" y="226"/>
                        <a:pt x="128" y="225"/>
                      </a:cubicBezTo>
                      <a:cubicBezTo>
                        <a:pt x="127" y="224"/>
                        <a:pt x="127" y="222"/>
                        <a:pt x="127" y="220"/>
                      </a:cubicBezTo>
                      <a:cubicBezTo>
                        <a:pt x="127" y="219"/>
                        <a:pt x="127" y="219"/>
                        <a:pt x="127" y="219"/>
                      </a:cubicBezTo>
                      <a:cubicBezTo>
                        <a:pt x="127" y="216"/>
                        <a:pt x="127" y="207"/>
                        <a:pt x="127" y="202"/>
                      </a:cubicBezTo>
                      <a:cubicBezTo>
                        <a:pt x="117" y="202"/>
                        <a:pt x="117" y="202"/>
                        <a:pt x="117" y="202"/>
                      </a:cubicBezTo>
                      <a:cubicBezTo>
                        <a:pt x="117" y="202"/>
                        <a:pt x="114" y="193"/>
                        <a:pt x="110" y="172"/>
                      </a:cubicBezTo>
                      <a:cubicBezTo>
                        <a:pt x="106" y="152"/>
                        <a:pt x="85" y="146"/>
                        <a:pt x="85" y="146"/>
                      </a:cubicBezTo>
                      <a:cubicBezTo>
                        <a:pt x="43" y="144"/>
                        <a:pt x="43" y="144"/>
                        <a:pt x="43" y="144"/>
                      </a:cubicBezTo>
                      <a:cubicBezTo>
                        <a:pt x="43" y="144"/>
                        <a:pt x="27" y="149"/>
                        <a:pt x="16" y="170"/>
                      </a:cubicBezTo>
                      <a:cubicBezTo>
                        <a:pt x="6" y="190"/>
                        <a:pt x="6" y="215"/>
                        <a:pt x="6" y="215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15"/>
                        <a:pt x="4" y="177"/>
                        <a:pt x="7" y="165"/>
                      </a:cubicBezTo>
                      <a:close/>
                      <a:moveTo>
                        <a:pt x="147" y="15"/>
                      </a:move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5" y="112"/>
                        <a:pt x="135" y="112"/>
                        <a:pt x="135" y="112"/>
                      </a:cubicBezTo>
                      <a:cubicBezTo>
                        <a:pt x="161" y="112"/>
                        <a:pt x="161" y="112"/>
                        <a:pt x="161" y="112"/>
                      </a:cubicBezTo>
                      <a:cubicBezTo>
                        <a:pt x="161" y="112"/>
                        <a:pt x="161" y="90"/>
                        <a:pt x="161" y="80"/>
                      </a:cubicBezTo>
                      <a:cubicBezTo>
                        <a:pt x="161" y="69"/>
                        <a:pt x="147" y="15"/>
                        <a:pt x="147" y="15"/>
                      </a:cubicBezTo>
                      <a:close/>
                      <a:moveTo>
                        <a:pt x="132" y="219"/>
                      </a:moveTo>
                      <a:cubicBezTo>
                        <a:pt x="132" y="219"/>
                        <a:pt x="132" y="219"/>
                        <a:pt x="132" y="220"/>
                      </a:cubicBezTo>
                      <a:cubicBezTo>
                        <a:pt x="132" y="221"/>
                        <a:pt x="132" y="221"/>
                        <a:pt x="132" y="222"/>
                      </a:cubicBezTo>
                      <a:cubicBezTo>
                        <a:pt x="134" y="222"/>
                        <a:pt x="137" y="222"/>
                        <a:pt x="141" y="222"/>
                      </a:cubicBezTo>
                      <a:cubicBezTo>
                        <a:pt x="147" y="222"/>
                        <a:pt x="153" y="222"/>
                        <a:pt x="155" y="222"/>
                      </a:cubicBezTo>
                      <a:cubicBezTo>
                        <a:pt x="157" y="222"/>
                        <a:pt x="157" y="222"/>
                        <a:pt x="157" y="222"/>
                      </a:cubicBezTo>
                      <a:cubicBezTo>
                        <a:pt x="157" y="221"/>
                        <a:pt x="158" y="221"/>
                        <a:pt x="158" y="221"/>
                      </a:cubicBezTo>
                      <a:cubicBezTo>
                        <a:pt x="158" y="221"/>
                        <a:pt x="158" y="221"/>
                        <a:pt x="158" y="221"/>
                      </a:cubicBezTo>
                      <a:cubicBezTo>
                        <a:pt x="157" y="202"/>
                        <a:pt x="157" y="202"/>
                        <a:pt x="157" y="202"/>
                      </a:cubicBezTo>
                      <a:cubicBezTo>
                        <a:pt x="132" y="202"/>
                        <a:pt x="132" y="202"/>
                        <a:pt x="132" y="202"/>
                      </a:cubicBezTo>
                      <a:cubicBezTo>
                        <a:pt x="132" y="207"/>
                        <a:pt x="132" y="216"/>
                        <a:pt x="132" y="219"/>
                      </a:cubicBezTo>
                      <a:close/>
                      <a:moveTo>
                        <a:pt x="131" y="81"/>
                      </a:move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lnTo>
                        <a:pt x="131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3" name="Freeform 6"/>
                <p:cNvSpPr>
                  <a:spLocks noEditPoints="1"/>
                </p:cNvSpPr>
                <p:nvPr/>
              </p:nvSpPr>
              <p:spPr bwMode="auto">
                <a:xfrm>
                  <a:off x="6488113" y="3784600"/>
                  <a:ext cx="376238" cy="377825"/>
                </a:xfrm>
                <a:custGeom>
                  <a:avLst/>
                  <a:gdLst>
                    <a:gd name="T0" fmla="*/ 50 w 100"/>
                    <a:gd name="T1" fmla="*/ 0 h 100"/>
                    <a:gd name="T2" fmla="*/ 100 w 100"/>
                    <a:gd name="T3" fmla="*/ 50 h 100"/>
                    <a:gd name="T4" fmla="*/ 50 w 100"/>
                    <a:gd name="T5" fmla="*/ 100 h 100"/>
                    <a:gd name="T6" fmla="*/ 0 w 100"/>
                    <a:gd name="T7" fmla="*/ 50 h 100"/>
                    <a:gd name="T8" fmla="*/ 50 w 100"/>
                    <a:gd name="T9" fmla="*/ 0 h 100"/>
                    <a:gd name="T10" fmla="*/ 50 w 100"/>
                    <a:gd name="T11" fmla="*/ 77 h 100"/>
                    <a:gd name="T12" fmla="*/ 77 w 100"/>
                    <a:gd name="T13" fmla="*/ 50 h 100"/>
                    <a:gd name="T14" fmla="*/ 50 w 100"/>
                    <a:gd name="T15" fmla="*/ 23 h 100"/>
                    <a:gd name="T16" fmla="*/ 23 w 100"/>
                    <a:gd name="T17" fmla="*/ 50 h 100"/>
                    <a:gd name="T18" fmla="*/ 50 w 100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cubicBezTo>
                        <a:pt x="78" y="0"/>
                        <a:pt x="100" y="23"/>
                        <a:pt x="100" y="50"/>
                      </a:cubicBezTo>
                      <a:cubicBezTo>
                        <a:pt x="100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7" y="65"/>
                        <a:pt x="77" y="50"/>
                      </a:cubicBezTo>
                      <a:cubicBezTo>
                        <a:pt x="77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4" name="Oval 7"/>
                <p:cNvSpPr>
                  <a:spLocks noChangeArrowheads="1"/>
                </p:cNvSpPr>
                <p:nvPr/>
              </p:nvSpPr>
              <p:spPr bwMode="auto">
                <a:xfrm>
                  <a:off x="6592888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5" name="Oval 8"/>
                <p:cNvSpPr>
                  <a:spLocks noChangeArrowheads="1"/>
                </p:cNvSpPr>
                <p:nvPr/>
              </p:nvSpPr>
              <p:spPr bwMode="auto">
                <a:xfrm>
                  <a:off x="5399088" y="3894138"/>
                  <a:ext cx="160338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6" name="Freeform 9"/>
                <p:cNvSpPr/>
                <p:nvPr/>
              </p:nvSpPr>
              <p:spPr bwMode="auto">
                <a:xfrm>
                  <a:off x="6477000" y="3152775"/>
                  <a:ext cx="123825" cy="615950"/>
                </a:xfrm>
                <a:custGeom>
                  <a:avLst/>
                  <a:gdLst>
                    <a:gd name="T0" fmla="*/ 2 w 33"/>
                    <a:gd name="T1" fmla="*/ 35 h 163"/>
                    <a:gd name="T2" fmla="*/ 4 w 33"/>
                    <a:gd name="T3" fmla="*/ 36 h 163"/>
                    <a:gd name="T4" fmla="*/ 5 w 33"/>
                    <a:gd name="T5" fmla="*/ 8 h 163"/>
                    <a:gd name="T6" fmla="*/ 15 w 33"/>
                    <a:gd name="T7" fmla="*/ 7 h 163"/>
                    <a:gd name="T8" fmla="*/ 16 w 33"/>
                    <a:gd name="T9" fmla="*/ 36 h 163"/>
                    <a:gd name="T10" fmla="*/ 19 w 33"/>
                    <a:gd name="T11" fmla="*/ 37 h 163"/>
                    <a:gd name="T12" fmla="*/ 33 w 33"/>
                    <a:gd name="T13" fmla="*/ 38 h 163"/>
                    <a:gd name="T14" fmla="*/ 27 w 33"/>
                    <a:gd name="T15" fmla="*/ 133 h 163"/>
                    <a:gd name="T16" fmla="*/ 10 w 33"/>
                    <a:gd name="T17" fmla="*/ 150 h 163"/>
                    <a:gd name="T18" fmla="*/ 0 w 33"/>
                    <a:gd name="T19" fmla="*/ 163 h 163"/>
                    <a:gd name="T20" fmla="*/ 2 w 33"/>
                    <a:gd name="T21" fmla="*/ 35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63">
                      <a:moveTo>
                        <a:pt x="2" y="35"/>
                      </a:move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10" y="0"/>
                        <a:pt x="15" y="7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7" y="133"/>
                        <a:pt x="27" y="133"/>
                        <a:pt x="27" y="133"/>
                      </a:cubicBezTo>
                      <a:cubicBezTo>
                        <a:pt x="27" y="133"/>
                        <a:pt x="19" y="139"/>
                        <a:pt x="10" y="150"/>
                      </a:cubicBezTo>
                      <a:cubicBezTo>
                        <a:pt x="1" y="160"/>
                        <a:pt x="0" y="163"/>
                        <a:pt x="0" y="163"/>
                      </a:cubicBezTo>
                      <a:lnTo>
                        <a:pt x="2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7" name="Freeform 10"/>
                <p:cNvSpPr>
                  <a:spLocks noEditPoints="1"/>
                </p:cNvSpPr>
                <p:nvPr/>
              </p:nvSpPr>
              <p:spPr bwMode="auto">
                <a:xfrm>
                  <a:off x="5289550" y="3784600"/>
                  <a:ext cx="379413" cy="377825"/>
                </a:xfrm>
                <a:custGeom>
                  <a:avLst/>
                  <a:gdLst>
                    <a:gd name="T0" fmla="*/ 51 w 101"/>
                    <a:gd name="T1" fmla="*/ 0 h 100"/>
                    <a:gd name="T2" fmla="*/ 101 w 101"/>
                    <a:gd name="T3" fmla="*/ 50 h 100"/>
                    <a:gd name="T4" fmla="*/ 51 w 101"/>
                    <a:gd name="T5" fmla="*/ 100 h 100"/>
                    <a:gd name="T6" fmla="*/ 0 w 101"/>
                    <a:gd name="T7" fmla="*/ 50 h 100"/>
                    <a:gd name="T8" fmla="*/ 51 w 101"/>
                    <a:gd name="T9" fmla="*/ 0 h 100"/>
                    <a:gd name="T10" fmla="*/ 51 w 101"/>
                    <a:gd name="T11" fmla="*/ 77 h 100"/>
                    <a:gd name="T12" fmla="*/ 78 w 101"/>
                    <a:gd name="T13" fmla="*/ 50 h 100"/>
                    <a:gd name="T14" fmla="*/ 51 w 101"/>
                    <a:gd name="T15" fmla="*/ 23 h 100"/>
                    <a:gd name="T16" fmla="*/ 23 w 101"/>
                    <a:gd name="T17" fmla="*/ 50 h 100"/>
                    <a:gd name="T18" fmla="*/ 51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1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1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1" y="0"/>
                      </a:cubicBezTo>
                      <a:close/>
                      <a:moveTo>
                        <a:pt x="51" y="77"/>
                      </a:moveTo>
                      <a:cubicBezTo>
                        <a:pt x="66" y="77"/>
                        <a:pt x="78" y="65"/>
                        <a:pt x="78" y="50"/>
                      </a:cubicBezTo>
                      <a:cubicBezTo>
                        <a:pt x="78" y="35"/>
                        <a:pt x="66" y="23"/>
                        <a:pt x="51" y="23"/>
                      </a:cubicBezTo>
                      <a:cubicBezTo>
                        <a:pt x="36" y="23"/>
                        <a:pt x="23" y="35"/>
                        <a:pt x="23" y="50"/>
                      </a:cubicBezTo>
                      <a:cubicBezTo>
                        <a:pt x="23" y="65"/>
                        <a:pt x="36" y="77"/>
                        <a:pt x="5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8" name="Oval 17"/>
                <p:cNvSpPr>
                  <a:spLocks noChangeArrowheads="1"/>
                </p:cNvSpPr>
                <p:nvPr/>
              </p:nvSpPr>
              <p:spPr bwMode="auto">
                <a:xfrm>
                  <a:off x="5800725" y="3894138"/>
                  <a:ext cx="165100" cy="1651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19" name="Freeform 18"/>
                <p:cNvSpPr>
                  <a:spLocks noEditPoints="1"/>
                </p:cNvSpPr>
                <p:nvPr/>
              </p:nvSpPr>
              <p:spPr bwMode="auto">
                <a:xfrm>
                  <a:off x="5695950" y="3784600"/>
                  <a:ext cx="379413" cy="377825"/>
                </a:xfrm>
                <a:custGeom>
                  <a:avLst/>
                  <a:gdLst>
                    <a:gd name="T0" fmla="*/ 50 w 101"/>
                    <a:gd name="T1" fmla="*/ 0 h 100"/>
                    <a:gd name="T2" fmla="*/ 101 w 101"/>
                    <a:gd name="T3" fmla="*/ 50 h 100"/>
                    <a:gd name="T4" fmla="*/ 50 w 101"/>
                    <a:gd name="T5" fmla="*/ 100 h 100"/>
                    <a:gd name="T6" fmla="*/ 0 w 101"/>
                    <a:gd name="T7" fmla="*/ 50 h 100"/>
                    <a:gd name="T8" fmla="*/ 50 w 101"/>
                    <a:gd name="T9" fmla="*/ 0 h 100"/>
                    <a:gd name="T10" fmla="*/ 50 w 101"/>
                    <a:gd name="T11" fmla="*/ 77 h 100"/>
                    <a:gd name="T12" fmla="*/ 78 w 101"/>
                    <a:gd name="T13" fmla="*/ 50 h 100"/>
                    <a:gd name="T14" fmla="*/ 50 w 101"/>
                    <a:gd name="T15" fmla="*/ 23 h 100"/>
                    <a:gd name="T16" fmla="*/ 23 w 101"/>
                    <a:gd name="T17" fmla="*/ 50 h 100"/>
                    <a:gd name="T18" fmla="*/ 50 w 101"/>
                    <a:gd name="T19" fmla="*/ 77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1" h="100">
                      <a:moveTo>
                        <a:pt x="50" y="0"/>
                      </a:moveTo>
                      <a:cubicBezTo>
                        <a:pt x="78" y="0"/>
                        <a:pt x="101" y="23"/>
                        <a:pt x="101" y="50"/>
                      </a:cubicBezTo>
                      <a:cubicBezTo>
                        <a:pt x="101" y="78"/>
                        <a:pt x="78" y="100"/>
                        <a:pt x="50" y="100"/>
                      </a:cubicBezTo>
                      <a:cubicBezTo>
                        <a:pt x="23" y="100"/>
                        <a:pt x="0" y="78"/>
                        <a:pt x="0" y="50"/>
                      </a:cubicBezTo>
                      <a:cubicBezTo>
                        <a:pt x="0" y="23"/>
                        <a:pt x="23" y="0"/>
                        <a:pt x="50" y="0"/>
                      </a:cubicBezTo>
                      <a:close/>
                      <a:moveTo>
                        <a:pt x="50" y="77"/>
                      </a:moveTo>
                      <a:cubicBezTo>
                        <a:pt x="65" y="77"/>
                        <a:pt x="78" y="65"/>
                        <a:pt x="78" y="50"/>
                      </a:cubicBezTo>
                      <a:cubicBezTo>
                        <a:pt x="78" y="35"/>
                        <a:pt x="65" y="23"/>
                        <a:pt x="50" y="23"/>
                      </a:cubicBezTo>
                      <a:cubicBezTo>
                        <a:pt x="35" y="23"/>
                        <a:pt x="23" y="35"/>
                        <a:pt x="23" y="50"/>
                      </a:cubicBezTo>
                      <a:cubicBezTo>
                        <a:pt x="23" y="65"/>
                        <a:pt x="35" y="77"/>
                        <a:pt x="50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0" name="Freeform 19"/>
                <p:cNvSpPr/>
                <p:nvPr/>
              </p:nvSpPr>
              <p:spPr bwMode="auto">
                <a:xfrm>
                  <a:off x="5256213" y="3757613"/>
                  <a:ext cx="1176338" cy="234950"/>
                </a:xfrm>
                <a:custGeom>
                  <a:avLst/>
                  <a:gdLst>
                    <a:gd name="T0" fmla="*/ 8 w 313"/>
                    <a:gd name="T1" fmla="*/ 0 h 62"/>
                    <a:gd name="T2" fmla="*/ 304 w 313"/>
                    <a:gd name="T3" fmla="*/ 0 h 62"/>
                    <a:gd name="T4" fmla="*/ 313 w 313"/>
                    <a:gd name="T5" fmla="*/ 9 h 62"/>
                    <a:gd name="T6" fmla="*/ 313 w 313"/>
                    <a:gd name="T7" fmla="*/ 54 h 62"/>
                    <a:gd name="T8" fmla="*/ 304 w 313"/>
                    <a:gd name="T9" fmla="*/ 62 h 62"/>
                    <a:gd name="T10" fmla="*/ 223 w 313"/>
                    <a:gd name="T11" fmla="*/ 62 h 62"/>
                    <a:gd name="T12" fmla="*/ 224 w 313"/>
                    <a:gd name="T13" fmla="*/ 58 h 62"/>
                    <a:gd name="T14" fmla="*/ 167 w 313"/>
                    <a:gd name="T15" fmla="*/ 2 h 62"/>
                    <a:gd name="T16" fmla="*/ 113 w 313"/>
                    <a:gd name="T17" fmla="*/ 43 h 62"/>
                    <a:gd name="T18" fmla="*/ 59 w 313"/>
                    <a:gd name="T19" fmla="*/ 2 h 62"/>
                    <a:gd name="T20" fmla="*/ 3 w 313"/>
                    <a:gd name="T21" fmla="*/ 58 h 62"/>
                    <a:gd name="T22" fmla="*/ 3 w 313"/>
                    <a:gd name="T23" fmla="*/ 60 h 62"/>
                    <a:gd name="T24" fmla="*/ 0 w 313"/>
                    <a:gd name="T25" fmla="*/ 54 h 62"/>
                    <a:gd name="T26" fmla="*/ 0 w 313"/>
                    <a:gd name="T27" fmla="*/ 9 h 62"/>
                    <a:gd name="T28" fmla="*/ 8 w 313"/>
                    <a:gd name="T2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3" h="62">
                      <a:moveTo>
                        <a:pt x="8" y="0"/>
                      </a:move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9" y="0"/>
                        <a:pt x="313" y="4"/>
                        <a:pt x="313" y="9"/>
                      </a:cubicBezTo>
                      <a:cubicBezTo>
                        <a:pt x="313" y="54"/>
                        <a:pt x="313" y="54"/>
                        <a:pt x="313" y="54"/>
                      </a:cubicBezTo>
                      <a:cubicBezTo>
                        <a:pt x="313" y="58"/>
                        <a:pt x="309" y="62"/>
                        <a:pt x="304" y="62"/>
                      </a:cubicBezTo>
                      <a:cubicBezTo>
                        <a:pt x="223" y="62"/>
                        <a:pt x="223" y="62"/>
                        <a:pt x="223" y="62"/>
                      </a:cubicBezTo>
                      <a:cubicBezTo>
                        <a:pt x="224" y="60"/>
                        <a:pt x="224" y="59"/>
                        <a:pt x="224" y="58"/>
                      </a:cubicBezTo>
                      <a:cubicBezTo>
                        <a:pt x="224" y="27"/>
                        <a:pt x="198" y="2"/>
                        <a:pt x="167" y="2"/>
                      </a:cubicBezTo>
                      <a:cubicBezTo>
                        <a:pt x="141" y="2"/>
                        <a:pt x="120" y="19"/>
                        <a:pt x="113" y="43"/>
                      </a:cubicBezTo>
                      <a:cubicBezTo>
                        <a:pt x="107" y="19"/>
                        <a:pt x="85" y="2"/>
                        <a:pt x="59" y="2"/>
                      </a:cubicBezTo>
                      <a:cubicBezTo>
                        <a:pt x="28" y="2"/>
                        <a:pt x="3" y="27"/>
                        <a:pt x="3" y="58"/>
                      </a:cubicBezTo>
                      <a:cubicBezTo>
                        <a:pt x="3" y="58"/>
                        <a:pt x="3" y="59"/>
                        <a:pt x="3" y="60"/>
                      </a:cubicBezTo>
                      <a:cubicBezTo>
                        <a:pt x="1" y="58"/>
                        <a:pt x="0" y="56"/>
                        <a:pt x="0" y="54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  <p:sp>
              <p:nvSpPr>
                <p:cNvPr id="21" name="Freeform 21"/>
                <p:cNvSpPr/>
                <p:nvPr/>
              </p:nvSpPr>
              <p:spPr bwMode="auto">
                <a:xfrm>
                  <a:off x="6573838" y="2846388"/>
                  <a:ext cx="290513" cy="333375"/>
                </a:xfrm>
                <a:custGeom>
                  <a:avLst/>
                  <a:gdLst>
                    <a:gd name="T0" fmla="*/ 77 w 77"/>
                    <a:gd name="T1" fmla="*/ 88 h 88"/>
                    <a:gd name="T2" fmla="*/ 34 w 77"/>
                    <a:gd name="T3" fmla="*/ 23 h 88"/>
                    <a:gd name="T4" fmla="*/ 0 w 77"/>
                    <a:gd name="T5" fmla="*/ 0 h 88"/>
                    <a:gd name="T6" fmla="*/ 12 w 77"/>
                    <a:gd name="T7" fmla="*/ 85 h 88"/>
                    <a:gd name="T8" fmla="*/ 77 w 77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88">
                      <a:moveTo>
                        <a:pt x="77" y="88"/>
                      </a:moveTo>
                      <a:cubicBezTo>
                        <a:pt x="77" y="88"/>
                        <a:pt x="49" y="40"/>
                        <a:pt x="34" y="23"/>
                      </a:cubicBezTo>
                      <a:cubicBezTo>
                        <a:pt x="20" y="7"/>
                        <a:pt x="0" y="0"/>
                        <a:pt x="0" y="0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lnTo>
                        <a:pt x="77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62510" tIns="81255" rIns="162510" bIns="81255" numCol="1" anchor="t" anchorCtr="0" compatLnSpc="1"/>
                <a:lstStyle/>
                <a:p>
                  <a:endParaRPr lang="en-US" sz="3200" dirty="0"/>
                </a:p>
              </p:txBody>
            </p:sp>
          </p:grpSp>
        </p:grpSp>
        <p:grpSp>
          <p:nvGrpSpPr>
            <p:cNvPr id="10" name="组合 4"/>
            <p:cNvGrpSpPr/>
            <p:nvPr/>
          </p:nvGrpSpPr>
          <p:grpSpPr>
            <a:xfrm>
              <a:off x="3122724" y="4074712"/>
              <a:ext cx="6649897" cy="1417537"/>
              <a:chOff x="3122724" y="4074712"/>
              <a:chExt cx="6649897" cy="1417537"/>
            </a:xfrm>
          </p:grpSpPr>
          <p:sp>
            <p:nvSpPr>
              <p:cNvPr id="7" name="Rectangle 29"/>
              <p:cNvSpPr/>
              <p:nvPr/>
            </p:nvSpPr>
            <p:spPr>
              <a:xfrm flipH="1">
                <a:off x="3122724" y="4074712"/>
                <a:ext cx="2404217" cy="1410970"/>
              </a:xfrm>
              <a:prstGeom prst="rect">
                <a:avLst/>
              </a:prstGeom>
              <a:solidFill>
                <a:srgbClr val="3B454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8" name="Rectangle 30"/>
              <p:cNvSpPr/>
              <p:nvPr/>
            </p:nvSpPr>
            <p:spPr>
              <a:xfrm flipH="1">
                <a:off x="5597708" y="4081062"/>
                <a:ext cx="1800000" cy="1411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9" name="Rectangle 31"/>
              <p:cNvSpPr/>
              <p:nvPr/>
            </p:nvSpPr>
            <p:spPr>
              <a:xfrm flipH="1">
                <a:off x="7468621" y="4081062"/>
                <a:ext cx="2304000" cy="1411187"/>
              </a:xfrm>
              <a:prstGeom prst="rect">
                <a:avLst/>
              </a:prstGeom>
              <a:solidFill>
                <a:srgbClr val="3B454B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</p:grpSp>
      <p:cxnSp>
        <p:nvCxnSpPr>
          <p:cNvPr id="30" name="肘形连接符 29"/>
          <p:cNvCxnSpPr>
            <a:stCxn id="7" idx="0"/>
          </p:cNvCxnSpPr>
          <p:nvPr/>
        </p:nvCxnSpPr>
        <p:spPr>
          <a:xfrm rot="16200000" flipV="1">
            <a:off x="2747645" y="3416300"/>
            <a:ext cx="325755" cy="1031875"/>
          </a:xfrm>
          <a:prstGeom prst="curved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9" idx="0"/>
            <a:endCxn id="37" idx="2"/>
          </p:cNvCxnSpPr>
          <p:nvPr/>
        </p:nvCxnSpPr>
        <p:spPr>
          <a:xfrm rot="16200000">
            <a:off x="8624570" y="2741295"/>
            <a:ext cx="456565" cy="2263775"/>
          </a:xfrm>
          <a:prstGeom prst="curvedConnector3">
            <a:avLst>
              <a:gd name="adj1" fmla="val 4993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38" idx="2"/>
          </p:cNvCxnSpPr>
          <p:nvPr/>
        </p:nvCxnSpPr>
        <p:spPr>
          <a:xfrm rot="16200000">
            <a:off x="5753100" y="3702050"/>
            <a:ext cx="367030" cy="431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8326755" y="1057275"/>
            <a:ext cx="3316605" cy="2587625"/>
          </a:xfrm>
          <a:prstGeom prst="roundRect">
            <a:avLst>
              <a:gd name="adj" fmla="val 13000"/>
            </a:avLst>
          </a:prstGeom>
          <a:gradFill rotWithShape="1">
            <a:gsLst>
              <a:gs pos="66000">
                <a:srgbClr val="ECECEC"/>
              </a:gs>
              <a:gs pos="100000">
                <a:srgbClr val="F7F7F7"/>
              </a:gs>
              <a:gs pos="7000">
                <a:srgbClr val="BEBEBE"/>
              </a:gs>
            </a:gsLst>
            <a:lin ang="7800000" scaled="0"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lIns="91412" tIns="45706" rIns="91412" bIns="45706" anchor="ctr"/>
          <a:lstStyle/>
          <a:p>
            <a:pPr latinLnBrk="1"/>
            <a:endParaRPr kumimoji="1" lang="zh-CN" altLang="en-US" sz="2400" dirty="0">
              <a:solidFill>
                <a:srgbClr val="000000"/>
              </a:solidFill>
              <a:latin typeface="Gulim" panose="020B0600000101010101" charset="-127"/>
              <a:ea typeface="Gulim" panose="020B0600000101010101" charset="-127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210685" y="1031240"/>
            <a:ext cx="3883660" cy="2703195"/>
          </a:xfrm>
          <a:prstGeom prst="roundRect">
            <a:avLst>
              <a:gd name="adj" fmla="val 13000"/>
            </a:avLst>
          </a:prstGeom>
          <a:gradFill rotWithShape="1">
            <a:gsLst>
              <a:gs pos="66000">
                <a:srgbClr val="ECECEC"/>
              </a:gs>
              <a:gs pos="100000">
                <a:srgbClr val="F7F7F7"/>
              </a:gs>
              <a:gs pos="7000">
                <a:srgbClr val="BEBEBE"/>
              </a:gs>
            </a:gsLst>
            <a:lin ang="7800000" scaled="0"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lIns="91412" tIns="45706" rIns="91412" bIns="45706" anchor="ctr"/>
          <a:lstStyle/>
          <a:p>
            <a:pPr latinLnBrk="1"/>
            <a:endParaRPr kumimoji="1" lang="zh-CN" altLang="en-US" sz="2400" dirty="0">
              <a:solidFill>
                <a:srgbClr val="000000"/>
              </a:solidFill>
              <a:latin typeface="Gulim" panose="020B0600000101010101" charset="-127"/>
              <a:ea typeface="Gulim" panose="020B0600000101010101" charset="-127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79145" y="1136015"/>
            <a:ext cx="3182620" cy="2586990"/>
          </a:xfrm>
          <a:prstGeom prst="roundRect">
            <a:avLst>
              <a:gd name="adj" fmla="val 13000"/>
            </a:avLst>
          </a:prstGeom>
          <a:gradFill rotWithShape="1">
            <a:gsLst>
              <a:gs pos="66000">
                <a:srgbClr val="ECECEC"/>
              </a:gs>
              <a:gs pos="100000">
                <a:srgbClr val="F7F7F7"/>
              </a:gs>
              <a:gs pos="7000">
                <a:srgbClr val="BEBEBE"/>
              </a:gs>
            </a:gsLst>
            <a:lin ang="7800000" scaled="0"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7800000" scaled="0"/>
            </a:gradFill>
          </a:ln>
          <a:effectLst>
            <a:outerShdw blurRad="203200" dist="127000" dir="7200000" sx="102000" sy="102000" algn="ctr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txBody>
          <a:bodyPr wrap="none" lIns="91412" tIns="45706" rIns="91412" bIns="45706" anchor="ctr"/>
          <a:lstStyle/>
          <a:p>
            <a:pPr latinLnBrk="1"/>
            <a:endParaRPr kumimoji="1" lang="zh-CN" altLang="en-US" sz="2400" dirty="0">
              <a:solidFill>
                <a:srgbClr val="000000"/>
              </a:solidFill>
              <a:latin typeface="Gulim" panose="020B0600000101010101" charset="-127"/>
              <a:ea typeface="Gulim" panose="020B0600000101010101" charset="-127"/>
            </a:endParaRPr>
          </a:p>
        </p:txBody>
      </p:sp>
      <p:sp>
        <p:nvSpPr>
          <p:cNvPr id="47" name="矩形 17"/>
          <p:cNvSpPr>
            <a:spLocks noChangeArrowheads="1"/>
          </p:cNvSpPr>
          <p:nvPr/>
        </p:nvSpPr>
        <p:spPr bwMode="auto">
          <a:xfrm>
            <a:off x="916305" y="1763395"/>
            <a:ext cx="2851785" cy="17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02" rIns="91402" bIns="45702">
            <a:spAutoFit/>
          </a:bodyPr>
          <a:lstStyle/>
          <a:p>
            <a:pPr indent="457200" algn="just" fontAlgn="auto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打开蓝牙，利用环境检测技术将室内环境反馈到串口和手机端，让处于安全位置的人了解未知地点的环境信息。</a:t>
            </a:r>
            <a:endParaRPr lang="zh-CN" altLang="zh-CN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9" name="矩形 17"/>
          <p:cNvSpPr>
            <a:spLocks noChangeArrowheads="1"/>
          </p:cNvSpPr>
          <p:nvPr/>
        </p:nvSpPr>
        <p:spPr bwMode="auto">
          <a:xfrm>
            <a:off x="4364355" y="1566545"/>
            <a:ext cx="359156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02" rIns="91402" bIns="45702">
            <a:spAutoFit/>
          </a:bodyPr>
          <a:lstStyle/>
          <a:p>
            <a:pPr indent="457200" algn="just" fontAlgn="auto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在未知要消毒地点的安全性下，将消毒机器人放置在安全位置，打开蓝牙系统连接手机，打开消毒喷雾器与摄像头系统，使用者在安全的位置引导小车到未知地点进行消毒工作。</a:t>
            </a:r>
            <a:endParaRPr lang="zh-CN" altLang="zh-CN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0" name="TextBox 59"/>
          <p:cNvSpPr txBox="1">
            <a:spLocks noChangeArrowheads="1"/>
          </p:cNvSpPr>
          <p:nvPr/>
        </p:nvSpPr>
        <p:spPr bwMode="auto">
          <a:xfrm flipH="1">
            <a:off x="9045881" y="1283830"/>
            <a:ext cx="1861892" cy="397510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自主消毒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17"/>
          <p:cNvSpPr>
            <a:spLocks noChangeArrowheads="1"/>
          </p:cNvSpPr>
          <p:nvPr/>
        </p:nvSpPr>
        <p:spPr bwMode="auto">
          <a:xfrm>
            <a:off x="8481060" y="1684020"/>
            <a:ext cx="2980055" cy="17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02" rIns="91402" bIns="45702">
            <a:spAutoFit/>
          </a:bodyPr>
          <a:lstStyle/>
          <a:p>
            <a:pPr indent="457200" algn="just" fontAlgn="auto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在固定的空间内，将消毒机器人放置在空间内，打开避障功能和消毒喷雾器，让消毒机器人在空间内实现避障和消毒功能。</a:t>
            </a:r>
            <a:endParaRPr lang="zh-CN" altLang="zh-CN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5" name="Freeform 156"/>
          <p:cNvSpPr>
            <a:spLocks noChangeAspect="1" noEditPoints="1"/>
          </p:cNvSpPr>
          <p:nvPr/>
        </p:nvSpPr>
        <p:spPr bwMode="auto">
          <a:xfrm>
            <a:off x="3142300" y="4540683"/>
            <a:ext cx="568083" cy="518936"/>
          </a:xfrm>
          <a:custGeom>
            <a:avLst/>
            <a:gdLst>
              <a:gd name="T0" fmla="*/ 37 w 112"/>
              <a:gd name="T1" fmla="*/ 58 h 102"/>
              <a:gd name="T2" fmla="*/ 69 w 112"/>
              <a:gd name="T3" fmla="*/ 52 h 102"/>
              <a:gd name="T4" fmla="*/ 70 w 112"/>
              <a:gd name="T5" fmla="*/ 32 h 102"/>
              <a:gd name="T6" fmla="*/ 80 w 112"/>
              <a:gd name="T7" fmla="*/ 0 h 102"/>
              <a:gd name="T8" fmla="*/ 103 w 112"/>
              <a:gd name="T9" fmla="*/ 24 h 102"/>
              <a:gd name="T10" fmla="*/ 73 w 112"/>
              <a:gd name="T11" fmla="*/ 65 h 102"/>
              <a:gd name="T12" fmla="*/ 42 w 112"/>
              <a:gd name="T13" fmla="*/ 72 h 102"/>
              <a:gd name="T14" fmla="*/ 21 w 112"/>
              <a:gd name="T15" fmla="*/ 101 h 102"/>
              <a:gd name="T16" fmla="*/ 0 w 112"/>
              <a:gd name="T17" fmla="*/ 40 h 102"/>
              <a:gd name="T18" fmla="*/ 1 w 112"/>
              <a:gd name="T19" fmla="*/ 56 h 102"/>
              <a:gd name="T20" fmla="*/ 13 w 112"/>
              <a:gd name="T21" fmla="*/ 49 h 102"/>
              <a:gd name="T22" fmla="*/ 27 w 112"/>
              <a:gd name="T23" fmla="*/ 57 h 102"/>
              <a:gd name="T24" fmla="*/ 29 w 112"/>
              <a:gd name="T25" fmla="*/ 37 h 102"/>
              <a:gd name="T26" fmla="*/ 13 w 112"/>
              <a:gd name="T27" fmla="*/ 40 h 102"/>
              <a:gd name="T28" fmla="*/ 96 w 112"/>
              <a:gd name="T29" fmla="*/ 62 h 102"/>
              <a:gd name="T30" fmla="*/ 81 w 112"/>
              <a:gd name="T31" fmla="*/ 77 h 102"/>
              <a:gd name="T32" fmla="*/ 96 w 112"/>
              <a:gd name="T33" fmla="*/ 92 h 102"/>
              <a:gd name="T34" fmla="*/ 112 w 112"/>
              <a:gd name="T35" fmla="*/ 77 h 102"/>
              <a:gd name="T36" fmla="*/ 96 w 112"/>
              <a:gd name="T37" fmla="*/ 62 h 102"/>
              <a:gd name="T38" fmla="*/ 96 w 112"/>
              <a:gd name="T39" fmla="*/ 70 h 102"/>
              <a:gd name="T40" fmla="*/ 89 w 112"/>
              <a:gd name="T41" fmla="*/ 77 h 102"/>
              <a:gd name="T42" fmla="*/ 96 w 112"/>
              <a:gd name="T43" fmla="*/ 84 h 102"/>
              <a:gd name="T44" fmla="*/ 103 w 112"/>
              <a:gd name="T45" fmla="*/ 77 h 102"/>
              <a:gd name="T46" fmla="*/ 70 w 112"/>
              <a:gd name="T47" fmla="*/ 74 h 102"/>
              <a:gd name="T48" fmla="*/ 60 w 112"/>
              <a:gd name="T49" fmla="*/ 82 h 102"/>
              <a:gd name="T50" fmla="*/ 45 w 112"/>
              <a:gd name="T51" fmla="*/ 83 h 102"/>
              <a:gd name="T52" fmla="*/ 46 w 112"/>
              <a:gd name="T53" fmla="*/ 97 h 102"/>
              <a:gd name="T54" fmla="*/ 62 w 112"/>
              <a:gd name="T55" fmla="*/ 92 h 102"/>
              <a:gd name="T56" fmla="*/ 77 w 112"/>
              <a:gd name="T57" fmla="*/ 98 h 102"/>
              <a:gd name="T58" fmla="*/ 70 w 112"/>
              <a:gd name="T59" fmla="*/ 74 h 102"/>
              <a:gd name="T60" fmla="*/ 40 w 112"/>
              <a:gd name="T61" fmla="*/ 21 h 102"/>
              <a:gd name="T62" fmla="*/ 40 w 112"/>
              <a:gd name="T63" fmla="*/ 43 h 102"/>
              <a:gd name="T64" fmla="*/ 62 w 112"/>
              <a:gd name="T65" fmla="*/ 43 h 102"/>
              <a:gd name="T66" fmla="*/ 62 w 112"/>
              <a:gd name="T67" fmla="*/ 21 h 102"/>
              <a:gd name="T68" fmla="*/ 56 w 112"/>
              <a:gd name="T69" fmla="*/ 27 h 102"/>
              <a:gd name="T70" fmla="*/ 46 w 112"/>
              <a:gd name="T71" fmla="*/ 27 h 102"/>
              <a:gd name="T72" fmla="*/ 46 w 112"/>
              <a:gd name="T73" fmla="*/ 36 h 102"/>
              <a:gd name="T74" fmla="*/ 56 w 112"/>
              <a:gd name="T75" fmla="*/ 36 h 102"/>
              <a:gd name="T76" fmla="*/ 56 w 112"/>
              <a:gd name="T77" fmla="*/ 2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102">
                <a:moveTo>
                  <a:pt x="21" y="101"/>
                </a:moveTo>
                <a:cubicBezTo>
                  <a:pt x="12" y="74"/>
                  <a:pt x="22" y="64"/>
                  <a:pt x="37" y="58"/>
                </a:cubicBezTo>
                <a:cubicBezTo>
                  <a:pt x="43" y="57"/>
                  <a:pt x="49" y="56"/>
                  <a:pt x="55" y="55"/>
                </a:cubicBezTo>
                <a:cubicBezTo>
                  <a:pt x="60" y="54"/>
                  <a:pt x="65" y="53"/>
                  <a:pt x="69" y="52"/>
                </a:cubicBezTo>
                <a:cubicBezTo>
                  <a:pt x="78" y="50"/>
                  <a:pt x="84" y="44"/>
                  <a:pt x="81" y="30"/>
                </a:cubicBezTo>
                <a:cubicBezTo>
                  <a:pt x="70" y="32"/>
                  <a:pt x="70" y="32"/>
                  <a:pt x="70" y="32"/>
                </a:cubicBezTo>
                <a:cubicBezTo>
                  <a:pt x="75" y="16"/>
                  <a:pt x="75" y="16"/>
                  <a:pt x="75" y="16"/>
                </a:cubicBezTo>
                <a:cubicBezTo>
                  <a:pt x="80" y="0"/>
                  <a:pt x="80" y="0"/>
                  <a:pt x="80" y="0"/>
                </a:cubicBezTo>
                <a:cubicBezTo>
                  <a:pt x="91" y="12"/>
                  <a:pt x="91" y="12"/>
                  <a:pt x="91" y="12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94" y="26"/>
                  <a:pt x="94" y="26"/>
                  <a:pt x="94" y="26"/>
                </a:cubicBezTo>
                <a:cubicBezTo>
                  <a:pt x="100" y="52"/>
                  <a:pt x="89" y="61"/>
                  <a:pt x="73" y="65"/>
                </a:cubicBezTo>
                <a:cubicBezTo>
                  <a:pt x="68" y="67"/>
                  <a:pt x="62" y="68"/>
                  <a:pt x="57" y="68"/>
                </a:cubicBezTo>
                <a:cubicBezTo>
                  <a:pt x="52" y="69"/>
                  <a:pt x="46" y="70"/>
                  <a:pt x="42" y="72"/>
                </a:cubicBezTo>
                <a:cubicBezTo>
                  <a:pt x="33" y="74"/>
                  <a:pt x="29" y="80"/>
                  <a:pt x="34" y="97"/>
                </a:cubicBezTo>
                <a:cubicBezTo>
                  <a:pt x="21" y="101"/>
                  <a:pt x="21" y="101"/>
                  <a:pt x="21" y="101"/>
                </a:cubicBezTo>
                <a:close/>
                <a:moveTo>
                  <a:pt x="2" y="34"/>
                </a:moveTo>
                <a:cubicBezTo>
                  <a:pt x="0" y="40"/>
                  <a:pt x="0" y="40"/>
                  <a:pt x="0" y="40"/>
                </a:cubicBezTo>
                <a:cubicBezTo>
                  <a:pt x="3" y="41"/>
                  <a:pt x="6" y="43"/>
                  <a:pt x="8" y="45"/>
                </a:cubicBezTo>
                <a:cubicBezTo>
                  <a:pt x="6" y="48"/>
                  <a:pt x="3" y="52"/>
                  <a:pt x="1" y="56"/>
                </a:cubicBezTo>
                <a:cubicBezTo>
                  <a:pt x="7" y="59"/>
                  <a:pt x="7" y="59"/>
                  <a:pt x="7" y="59"/>
                </a:cubicBezTo>
                <a:cubicBezTo>
                  <a:pt x="9" y="56"/>
                  <a:pt x="11" y="52"/>
                  <a:pt x="13" y="49"/>
                </a:cubicBezTo>
                <a:cubicBezTo>
                  <a:pt x="16" y="53"/>
                  <a:pt x="19" y="56"/>
                  <a:pt x="21" y="60"/>
                </a:cubicBezTo>
                <a:cubicBezTo>
                  <a:pt x="27" y="57"/>
                  <a:pt x="27" y="57"/>
                  <a:pt x="27" y="57"/>
                </a:cubicBezTo>
                <a:cubicBezTo>
                  <a:pt x="24" y="52"/>
                  <a:pt x="22" y="48"/>
                  <a:pt x="18" y="44"/>
                </a:cubicBezTo>
                <a:cubicBezTo>
                  <a:pt x="21" y="41"/>
                  <a:pt x="25" y="39"/>
                  <a:pt x="29" y="37"/>
                </a:cubicBezTo>
                <a:cubicBezTo>
                  <a:pt x="26" y="30"/>
                  <a:pt x="26" y="30"/>
                  <a:pt x="26" y="30"/>
                </a:cubicBezTo>
                <a:cubicBezTo>
                  <a:pt x="21" y="33"/>
                  <a:pt x="17" y="36"/>
                  <a:pt x="13" y="40"/>
                </a:cubicBezTo>
                <a:cubicBezTo>
                  <a:pt x="10" y="37"/>
                  <a:pt x="6" y="35"/>
                  <a:pt x="2" y="34"/>
                </a:cubicBezTo>
                <a:close/>
                <a:moveTo>
                  <a:pt x="96" y="62"/>
                </a:moveTo>
                <a:cubicBezTo>
                  <a:pt x="92" y="62"/>
                  <a:pt x="88" y="63"/>
                  <a:pt x="85" y="66"/>
                </a:cubicBezTo>
                <a:cubicBezTo>
                  <a:pt x="82" y="69"/>
                  <a:pt x="81" y="73"/>
                  <a:pt x="81" y="77"/>
                </a:cubicBezTo>
                <a:cubicBezTo>
                  <a:pt x="81" y="81"/>
                  <a:pt x="82" y="85"/>
                  <a:pt x="85" y="88"/>
                </a:cubicBezTo>
                <a:cubicBezTo>
                  <a:pt x="88" y="91"/>
                  <a:pt x="92" y="92"/>
                  <a:pt x="96" y="92"/>
                </a:cubicBezTo>
                <a:cubicBezTo>
                  <a:pt x="100" y="92"/>
                  <a:pt x="104" y="91"/>
                  <a:pt x="107" y="88"/>
                </a:cubicBezTo>
                <a:cubicBezTo>
                  <a:pt x="110" y="85"/>
                  <a:pt x="112" y="81"/>
                  <a:pt x="112" y="77"/>
                </a:cubicBezTo>
                <a:cubicBezTo>
                  <a:pt x="112" y="73"/>
                  <a:pt x="110" y="69"/>
                  <a:pt x="107" y="66"/>
                </a:cubicBezTo>
                <a:cubicBezTo>
                  <a:pt x="104" y="63"/>
                  <a:pt x="100" y="62"/>
                  <a:pt x="96" y="62"/>
                </a:cubicBezTo>
                <a:close/>
                <a:moveTo>
                  <a:pt x="101" y="72"/>
                </a:moveTo>
                <a:cubicBezTo>
                  <a:pt x="100" y="71"/>
                  <a:pt x="98" y="70"/>
                  <a:pt x="96" y="70"/>
                </a:cubicBezTo>
                <a:cubicBezTo>
                  <a:pt x="94" y="70"/>
                  <a:pt x="93" y="71"/>
                  <a:pt x="91" y="72"/>
                </a:cubicBezTo>
                <a:cubicBezTo>
                  <a:pt x="90" y="73"/>
                  <a:pt x="89" y="75"/>
                  <a:pt x="89" y="77"/>
                </a:cubicBezTo>
                <a:cubicBezTo>
                  <a:pt x="89" y="79"/>
                  <a:pt x="90" y="81"/>
                  <a:pt x="91" y="82"/>
                </a:cubicBezTo>
                <a:cubicBezTo>
                  <a:pt x="93" y="83"/>
                  <a:pt x="94" y="84"/>
                  <a:pt x="96" y="84"/>
                </a:cubicBezTo>
                <a:cubicBezTo>
                  <a:pt x="98" y="84"/>
                  <a:pt x="100" y="83"/>
                  <a:pt x="101" y="82"/>
                </a:cubicBezTo>
                <a:cubicBezTo>
                  <a:pt x="102" y="81"/>
                  <a:pt x="103" y="79"/>
                  <a:pt x="103" y="77"/>
                </a:cubicBezTo>
                <a:cubicBezTo>
                  <a:pt x="103" y="75"/>
                  <a:pt x="102" y="73"/>
                  <a:pt x="101" y="72"/>
                </a:cubicBezTo>
                <a:close/>
                <a:moveTo>
                  <a:pt x="70" y="74"/>
                </a:moveTo>
                <a:cubicBezTo>
                  <a:pt x="63" y="73"/>
                  <a:pt x="63" y="73"/>
                  <a:pt x="63" y="73"/>
                </a:cubicBezTo>
                <a:cubicBezTo>
                  <a:pt x="62" y="76"/>
                  <a:pt x="61" y="79"/>
                  <a:pt x="60" y="82"/>
                </a:cubicBezTo>
                <a:cubicBezTo>
                  <a:pt x="56" y="80"/>
                  <a:pt x="52" y="78"/>
                  <a:pt x="48" y="77"/>
                </a:cubicBezTo>
                <a:cubicBezTo>
                  <a:pt x="45" y="83"/>
                  <a:pt x="45" y="83"/>
                  <a:pt x="45" y="83"/>
                </a:cubicBezTo>
                <a:cubicBezTo>
                  <a:pt x="49" y="84"/>
                  <a:pt x="53" y="86"/>
                  <a:pt x="56" y="88"/>
                </a:cubicBezTo>
                <a:cubicBezTo>
                  <a:pt x="53" y="91"/>
                  <a:pt x="50" y="94"/>
                  <a:pt x="46" y="97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4" y="99"/>
                  <a:pt x="58" y="96"/>
                  <a:pt x="62" y="92"/>
                </a:cubicBezTo>
                <a:cubicBezTo>
                  <a:pt x="65" y="94"/>
                  <a:pt x="68" y="98"/>
                  <a:pt x="71" y="102"/>
                </a:cubicBezTo>
                <a:cubicBezTo>
                  <a:pt x="77" y="98"/>
                  <a:pt x="77" y="98"/>
                  <a:pt x="77" y="98"/>
                </a:cubicBezTo>
                <a:cubicBezTo>
                  <a:pt x="73" y="93"/>
                  <a:pt x="70" y="89"/>
                  <a:pt x="65" y="86"/>
                </a:cubicBezTo>
                <a:cubicBezTo>
                  <a:pt x="67" y="82"/>
                  <a:pt x="69" y="78"/>
                  <a:pt x="70" y="74"/>
                </a:cubicBezTo>
                <a:close/>
                <a:moveTo>
                  <a:pt x="51" y="16"/>
                </a:moveTo>
                <a:cubicBezTo>
                  <a:pt x="47" y="16"/>
                  <a:pt x="43" y="18"/>
                  <a:pt x="40" y="21"/>
                </a:cubicBezTo>
                <a:cubicBezTo>
                  <a:pt x="37" y="23"/>
                  <a:pt x="36" y="27"/>
                  <a:pt x="36" y="32"/>
                </a:cubicBezTo>
                <a:cubicBezTo>
                  <a:pt x="36" y="36"/>
                  <a:pt x="37" y="40"/>
                  <a:pt x="40" y="43"/>
                </a:cubicBezTo>
                <a:cubicBezTo>
                  <a:pt x="43" y="45"/>
                  <a:pt x="47" y="47"/>
                  <a:pt x="51" y="47"/>
                </a:cubicBezTo>
                <a:cubicBezTo>
                  <a:pt x="55" y="47"/>
                  <a:pt x="59" y="45"/>
                  <a:pt x="62" y="43"/>
                </a:cubicBezTo>
                <a:cubicBezTo>
                  <a:pt x="65" y="40"/>
                  <a:pt x="67" y="36"/>
                  <a:pt x="67" y="32"/>
                </a:cubicBezTo>
                <a:cubicBezTo>
                  <a:pt x="67" y="27"/>
                  <a:pt x="65" y="23"/>
                  <a:pt x="62" y="21"/>
                </a:cubicBezTo>
                <a:cubicBezTo>
                  <a:pt x="59" y="18"/>
                  <a:pt x="55" y="16"/>
                  <a:pt x="51" y="16"/>
                </a:cubicBezTo>
                <a:close/>
                <a:moveTo>
                  <a:pt x="56" y="27"/>
                </a:moveTo>
                <a:cubicBezTo>
                  <a:pt x="55" y="26"/>
                  <a:pt x="53" y="25"/>
                  <a:pt x="51" y="25"/>
                </a:cubicBezTo>
                <a:cubicBezTo>
                  <a:pt x="49" y="25"/>
                  <a:pt x="48" y="26"/>
                  <a:pt x="46" y="27"/>
                </a:cubicBezTo>
                <a:cubicBezTo>
                  <a:pt x="45" y="28"/>
                  <a:pt x="44" y="30"/>
                  <a:pt x="44" y="32"/>
                </a:cubicBezTo>
                <a:cubicBezTo>
                  <a:pt x="44" y="33"/>
                  <a:pt x="45" y="35"/>
                  <a:pt x="46" y="36"/>
                </a:cubicBezTo>
                <a:cubicBezTo>
                  <a:pt x="48" y="38"/>
                  <a:pt x="49" y="38"/>
                  <a:pt x="51" y="38"/>
                </a:cubicBezTo>
                <a:cubicBezTo>
                  <a:pt x="53" y="38"/>
                  <a:pt x="55" y="38"/>
                  <a:pt x="56" y="36"/>
                </a:cubicBezTo>
                <a:cubicBezTo>
                  <a:pt x="57" y="35"/>
                  <a:pt x="58" y="33"/>
                  <a:pt x="58" y="32"/>
                </a:cubicBezTo>
                <a:cubicBezTo>
                  <a:pt x="58" y="30"/>
                  <a:pt x="57" y="28"/>
                  <a:pt x="56" y="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sp>
        <p:nvSpPr>
          <p:cNvPr id="66" name="Freeform 122"/>
          <p:cNvSpPr>
            <a:spLocks noChangeAspect="1" noEditPoints="1"/>
          </p:cNvSpPr>
          <p:nvPr/>
        </p:nvSpPr>
        <p:spPr bwMode="auto">
          <a:xfrm>
            <a:off x="5414047" y="4521380"/>
            <a:ext cx="371596" cy="570998"/>
          </a:xfrm>
          <a:custGeom>
            <a:avLst/>
            <a:gdLst>
              <a:gd name="T0" fmla="*/ 31 w 70"/>
              <a:gd name="T1" fmla="*/ 20 h 108"/>
              <a:gd name="T2" fmla="*/ 36 w 70"/>
              <a:gd name="T3" fmla="*/ 20 h 108"/>
              <a:gd name="T4" fmla="*/ 51 w 70"/>
              <a:gd name="T5" fmla="*/ 32 h 108"/>
              <a:gd name="T6" fmla="*/ 62 w 70"/>
              <a:gd name="T7" fmla="*/ 51 h 108"/>
              <a:gd name="T8" fmla="*/ 64 w 70"/>
              <a:gd name="T9" fmla="*/ 69 h 108"/>
              <a:gd name="T10" fmla="*/ 63 w 70"/>
              <a:gd name="T11" fmla="*/ 74 h 108"/>
              <a:gd name="T12" fmla="*/ 54 w 70"/>
              <a:gd name="T13" fmla="*/ 60 h 108"/>
              <a:gd name="T14" fmla="*/ 49 w 70"/>
              <a:gd name="T15" fmla="*/ 55 h 108"/>
              <a:gd name="T16" fmla="*/ 41 w 70"/>
              <a:gd name="T17" fmla="*/ 42 h 108"/>
              <a:gd name="T18" fmla="*/ 40 w 70"/>
              <a:gd name="T19" fmla="*/ 34 h 108"/>
              <a:gd name="T20" fmla="*/ 31 w 70"/>
              <a:gd name="T21" fmla="*/ 20 h 108"/>
              <a:gd name="T22" fmla="*/ 39 w 70"/>
              <a:gd name="T23" fmla="*/ 60 h 108"/>
              <a:gd name="T24" fmla="*/ 36 w 70"/>
              <a:gd name="T25" fmla="*/ 70 h 108"/>
              <a:gd name="T26" fmla="*/ 54 w 70"/>
              <a:gd name="T27" fmla="*/ 103 h 108"/>
              <a:gd name="T28" fmla="*/ 65 w 70"/>
              <a:gd name="T29" fmla="*/ 106 h 108"/>
              <a:gd name="T30" fmla="*/ 65 w 70"/>
              <a:gd name="T31" fmla="*/ 106 h 108"/>
              <a:gd name="T32" fmla="*/ 68 w 70"/>
              <a:gd name="T33" fmla="*/ 95 h 108"/>
              <a:gd name="T34" fmla="*/ 49 w 70"/>
              <a:gd name="T35" fmla="*/ 63 h 108"/>
              <a:gd name="T36" fmla="*/ 39 w 70"/>
              <a:gd name="T37" fmla="*/ 60 h 108"/>
              <a:gd name="T38" fmla="*/ 39 w 70"/>
              <a:gd name="T39" fmla="*/ 60 h 108"/>
              <a:gd name="T40" fmla="*/ 5 w 70"/>
              <a:gd name="T41" fmla="*/ 2 h 108"/>
              <a:gd name="T42" fmla="*/ 2 w 70"/>
              <a:gd name="T43" fmla="*/ 13 h 108"/>
              <a:gd name="T44" fmla="*/ 21 w 70"/>
              <a:gd name="T45" fmla="*/ 45 h 108"/>
              <a:gd name="T46" fmla="*/ 32 w 70"/>
              <a:gd name="T47" fmla="*/ 48 h 108"/>
              <a:gd name="T48" fmla="*/ 32 w 70"/>
              <a:gd name="T49" fmla="*/ 48 h 108"/>
              <a:gd name="T50" fmla="*/ 35 w 70"/>
              <a:gd name="T51" fmla="*/ 37 h 108"/>
              <a:gd name="T52" fmla="*/ 16 w 70"/>
              <a:gd name="T53" fmla="*/ 5 h 108"/>
              <a:gd name="T54" fmla="*/ 5 w 70"/>
              <a:gd name="T55" fmla="*/ 2 h 108"/>
              <a:gd name="T56" fmla="*/ 5 w 70"/>
              <a:gd name="T57" fmla="*/ 2 h 108"/>
              <a:gd name="T58" fmla="*/ 39 w 70"/>
              <a:gd name="T59" fmla="*/ 88 h 108"/>
              <a:gd name="T60" fmla="*/ 31 w 70"/>
              <a:gd name="T61" fmla="*/ 73 h 108"/>
              <a:gd name="T62" fmla="*/ 29 w 70"/>
              <a:gd name="T63" fmla="*/ 66 h 108"/>
              <a:gd name="T64" fmla="*/ 22 w 70"/>
              <a:gd name="T65" fmla="*/ 53 h 108"/>
              <a:gd name="T66" fmla="*/ 16 w 70"/>
              <a:gd name="T67" fmla="*/ 48 h 108"/>
              <a:gd name="T68" fmla="*/ 8 w 70"/>
              <a:gd name="T69" fmla="*/ 33 h 108"/>
              <a:gd name="T70" fmla="*/ 6 w 70"/>
              <a:gd name="T71" fmla="*/ 38 h 108"/>
              <a:gd name="T72" fmla="*/ 8 w 70"/>
              <a:gd name="T73" fmla="*/ 57 h 108"/>
              <a:gd name="T74" fmla="*/ 19 w 70"/>
              <a:gd name="T75" fmla="*/ 75 h 108"/>
              <a:gd name="T76" fmla="*/ 34 w 70"/>
              <a:gd name="T77" fmla="*/ 87 h 108"/>
              <a:gd name="T78" fmla="*/ 39 w 70"/>
              <a:gd name="T79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108">
                <a:moveTo>
                  <a:pt x="31" y="20"/>
                </a:moveTo>
                <a:cubicBezTo>
                  <a:pt x="33" y="20"/>
                  <a:pt x="34" y="20"/>
                  <a:pt x="36" y="20"/>
                </a:cubicBezTo>
                <a:cubicBezTo>
                  <a:pt x="42" y="22"/>
                  <a:pt x="48" y="26"/>
                  <a:pt x="51" y="32"/>
                </a:cubicBezTo>
                <a:cubicBezTo>
                  <a:pt x="62" y="51"/>
                  <a:pt x="62" y="51"/>
                  <a:pt x="62" y="51"/>
                </a:cubicBezTo>
                <a:cubicBezTo>
                  <a:pt x="65" y="56"/>
                  <a:pt x="66" y="63"/>
                  <a:pt x="64" y="69"/>
                </a:cubicBezTo>
                <a:cubicBezTo>
                  <a:pt x="64" y="71"/>
                  <a:pt x="63" y="73"/>
                  <a:pt x="63" y="74"/>
                </a:cubicBezTo>
                <a:cubicBezTo>
                  <a:pt x="54" y="60"/>
                  <a:pt x="54" y="60"/>
                  <a:pt x="54" y="60"/>
                </a:cubicBezTo>
                <a:cubicBezTo>
                  <a:pt x="53" y="58"/>
                  <a:pt x="51" y="56"/>
                  <a:pt x="49" y="55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39"/>
                  <a:pt x="41" y="37"/>
                  <a:pt x="40" y="34"/>
                </a:cubicBezTo>
                <a:cubicBezTo>
                  <a:pt x="31" y="20"/>
                  <a:pt x="31" y="20"/>
                  <a:pt x="31" y="20"/>
                </a:cubicBezTo>
                <a:close/>
                <a:moveTo>
                  <a:pt x="39" y="60"/>
                </a:moveTo>
                <a:cubicBezTo>
                  <a:pt x="35" y="62"/>
                  <a:pt x="34" y="67"/>
                  <a:pt x="36" y="70"/>
                </a:cubicBezTo>
                <a:cubicBezTo>
                  <a:pt x="54" y="103"/>
                  <a:pt x="54" y="103"/>
                  <a:pt x="54" y="103"/>
                </a:cubicBezTo>
                <a:cubicBezTo>
                  <a:pt x="57" y="107"/>
                  <a:pt x="61" y="108"/>
                  <a:pt x="65" y="106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69" y="104"/>
                  <a:pt x="70" y="99"/>
                  <a:pt x="68" y="95"/>
                </a:cubicBezTo>
                <a:cubicBezTo>
                  <a:pt x="49" y="63"/>
                  <a:pt x="49" y="63"/>
                  <a:pt x="49" y="63"/>
                </a:cubicBezTo>
                <a:cubicBezTo>
                  <a:pt x="47" y="59"/>
                  <a:pt x="42" y="57"/>
                  <a:pt x="39" y="60"/>
                </a:cubicBezTo>
                <a:cubicBezTo>
                  <a:pt x="39" y="60"/>
                  <a:pt x="39" y="60"/>
                  <a:pt x="39" y="60"/>
                </a:cubicBezTo>
                <a:close/>
                <a:moveTo>
                  <a:pt x="5" y="2"/>
                </a:moveTo>
                <a:cubicBezTo>
                  <a:pt x="2" y="4"/>
                  <a:pt x="0" y="9"/>
                  <a:pt x="2" y="13"/>
                </a:cubicBezTo>
                <a:cubicBezTo>
                  <a:pt x="21" y="45"/>
                  <a:pt x="21" y="45"/>
                  <a:pt x="21" y="45"/>
                </a:cubicBezTo>
                <a:cubicBezTo>
                  <a:pt x="23" y="49"/>
                  <a:pt x="28" y="50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6" y="46"/>
                  <a:pt x="37" y="41"/>
                  <a:pt x="35" y="37"/>
                </a:cubicBezTo>
                <a:cubicBezTo>
                  <a:pt x="16" y="5"/>
                  <a:pt x="16" y="5"/>
                  <a:pt x="16" y="5"/>
                </a:cubicBezTo>
                <a:cubicBezTo>
                  <a:pt x="14" y="1"/>
                  <a:pt x="9" y="0"/>
                  <a:pt x="5" y="2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39" y="88"/>
                </a:moveTo>
                <a:cubicBezTo>
                  <a:pt x="31" y="73"/>
                  <a:pt x="31" y="73"/>
                  <a:pt x="31" y="73"/>
                </a:cubicBezTo>
                <a:cubicBezTo>
                  <a:pt x="30" y="71"/>
                  <a:pt x="29" y="69"/>
                  <a:pt x="29" y="66"/>
                </a:cubicBezTo>
                <a:cubicBezTo>
                  <a:pt x="22" y="53"/>
                  <a:pt x="22" y="53"/>
                  <a:pt x="22" y="53"/>
                </a:cubicBezTo>
                <a:cubicBezTo>
                  <a:pt x="19" y="52"/>
                  <a:pt x="18" y="50"/>
                  <a:pt x="16" y="48"/>
                </a:cubicBezTo>
                <a:cubicBezTo>
                  <a:pt x="8" y="33"/>
                  <a:pt x="8" y="33"/>
                  <a:pt x="8" y="33"/>
                </a:cubicBezTo>
                <a:cubicBezTo>
                  <a:pt x="7" y="34"/>
                  <a:pt x="6" y="36"/>
                  <a:pt x="6" y="38"/>
                </a:cubicBezTo>
                <a:cubicBezTo>
                  <a:pt x="4" y="44"/>
                  <a:pt x="5" y="51"/>
                  <a:pt x="8" y="57"/>
                </a:cubicBezTo>
                <a:cubicBezTo>
                  <a:pt x="19" y="75"/>
                  <a:pt x="19" y="75"/>
                  <a:pt x="19" y="75"/>
                </a:cubicBezTo>
                <a:cubicBezTo>
                  <a:pt x="22" y="81"/>
                  <a:pt x="28" y="85"/>
                  <a:pt x="34" y="87"/>
                </a:cubicBezTo>
                <a:cubicBezTo>
                  <a:pt x="36" y="87"/>
                  <a:pt x="38" y="88"/>
                  <a:pt x="39" y="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2400"/>
          </a:p>
        </p:txBody>
      </p:sp>
      <p:grpSp>
        <p:nvGrpSpPr>
          <p:cNvPr id="11" name="组合 67"/>
          <p:cNvGrpSpPr>
            <a:grpSpLocks noChangeAspect="1"/>
          </p:cNvGrpSpPr>
          <p:nvPr/>
        </p:nvGrpSpPr>
        <p:grpSpPr>
          <a:xfrm>
            <a:off x="7465678" y="4512983"/>
            <a:ext cx="488960" cy="587793"/>
            <a:chOff x="5072479" y="2378340"/>
            <a:chExt cx="239649" cy="288000"/>
          </a:xfrm>
          <a:solidFill>
            <a:schemeClr val="bg1"/>
          </a:solidFill>
        </p:grpSpPr>
        <p:sp>
          <p:nvSpPr>
            <p:cNvPr id="69" name="Freeform 846"/>
            <p:cNvSpPr/>
            <p:nvPr/>
          </p:nvSpPr>
          <p:spPr bwMode="auto">
            <a:xfrm>
              <a:off x="5072479" y="2432997"/>
              <a:ext cx="239649" cy="233343"/>
            </a:xfrm>
            <a:custGeom>
              <a:avLst/>
              <a:gdLst>
                <a:gd name="T0" fmla="*/ 29 w 48"/>
                <a:gd name="T1" fmla="*/ 0 h 47"/>
                <a:gd name="T2" fmla="*/ 29 w 48"/>
                <a:gd name="T3" fmla="*/ 7 h 47"/>
                <a:gd name="T4" fmla="*/ 41 w 48"/>
                <a:gd name="T5" fmla="*/ 23 h 47"/>
                <a:gd name="T6" fmla="*/ 24 w 48"/>
                <a:gd name="T7" fmla="*/ 41 h 47"/>
                <a:gd name="T8" fmla="*/ 6 w 48"/>
                <a:gd name="T9" fmla="*/ 23 h 47"/>
                <a:gd name="T10" fmla="*/ 18 w 48"/>
                <a:gd name="T11" fmla="*/ 7 h 47"/>
                <a:gd name="T12" fmla="*/ 18 w 48"/>
                <a:gd name="T13" fmla="*/ 0 h 47"/>
                <a:gd name="T14" fmla="*/ 0 w 48"/>
                <a:gd name="T15" fmla="*/ 23 h 47"/>
                <a:gd name="T16" fmla="*/ 24 w 48"/>
                <a:gd name="T17" fmla="*/ 47 h 47"/>
                <a:gd name="T18" fmla="*/ 48 w 48"/>
                <a:gd name="T19" fmla="*/ 23 h 47"/>
                <a:gd name="T20" fmla="*/ 29 w 48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7">
                  <a:moveTo>
                    <a:pt x="29" y="0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36" y="9"/>
                    <a:pt x="41" y="16"/>
                    <a:pt x="41" y="23"/>
                  </a:cubicBezTo>
                  <a:cubicBezTo>
                    <a:pt x="41" y="33"/>
                    <a:pt x="33" y="41"/>
                    <a:pt x="24" y="41"/>
                  </a:cubicBezTo>
                  <a:cubicBezTo>
                    <a:pt x="14" y="41"/>
                    <a:pt x="6" y="33"/>
                    <a:pt x="6" y="23"/>
                  </a:cubicBezTo>
                  <a:cubicBezTo>
                    <a:pt x="6" y="16"/>
                    <a:pt x="11" y="9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2"/>
                    <a:pt x="0" y="12"/>
                    <a:pt x="0" y="23"/>
                  </a:cubicBezTo>
                  <a:cubicBezTo>
                    <a:pt x="0" y="37"/>
                    <a:pt x="10" y="47"/>
                    <a:pt x="24" y="47"/>
                  </a:cubicBezTo>
                  <a:cubicBezTo>
                    <a:pt x="37" y="47"/>
                    <a:pt x="48" y="37"/>
                    <a:pt x="48" y="23"/>
                  </a:cubicBezTo>
                  <a:cubicBezTo>
                    <a:pt x="48" y="12"/>
                    <a:pt x="40" y="2"/>
                    <a:pt x="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847"/>
            <p:cNvSpPr/>
            <p:nvPr/>
          </p:nvSpPr>
          <p:spPr bwMode="auto">
            <a:xfrm>
              <a:off x="5167078" y="2378340"/>
              <a:ext cx="44147" cy="138744"/>
            </a:xfrm>
            <a:custGeom>
              <a:avLst/>
              <a:gdLst>
                <a:gd name="T0" fmla="*/ 7 w 9"/>
                <a:gd name="T1" fmla="*/ 0 h 28"/>
                <a:gd name="T2" fmla="*/ 2 w 9"/>
                <a:gd name="T3" fmla="*/ 0 h 28"/>
                <a:gd name="T4" fmla="*/ 0 w 9"/>
                <a:gd name="T5" fmla="*/ 2 h 28"/>
                <a:gd name="T6" fmla="*/ 0 w 9"/>
                <a:gd name="T7" fmla="*/ 10 h 28"/>
                <a:gd name="T8" fmla="*/ 0 w 9"/>
                <a:gd name="T9" fmla="*/ 16 h 28"/>
                <a:gd name="T10" fmla="*/ 0 w 9"/>
                <a:gd name="T11" fmla="*/ 26 h 28"/>
                <a:gd name="T12" fmla="*/ 2 w 9"/>
                <a:gd name="T13" fmla="*/ 28 h 28"/>
                <a:gd name="T14" fmla="*/ 7 w 9"/>
                <a:gd name="T15" fmla="*/ 28 h 28"/>
                <a:gd name="T16" fmla="*/ 9 w 9"/>
                <a:gd name="T17" fmla="*/ 26 h 28"/>
                <a:gd name="T18" fmla="*/ 9 w 9"/>
                <a:gd name="T19" fmla="*/ 16 h 28"/>
                <a:gd name="T20" fmla="*/ 9 w 9"/>
                <a:gd name="T21" fmla="*/ 10 h 28"/>
                <a:gd name="T22" fmla="*/ 9 w 9"/>
                <a:gd name="T23" fmla="*/ 2 h 28"/>
                <a:gd name="T24" fmla="*/ 7 w 9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9" y="27"/>
                    <a:pt x="9" y="2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2950" y="249555"/>
            <a:ext cx="2896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设计思路</a:t>
            </a:r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—— </a:t>
            </a:r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功能设计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O2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43" name="TextBox 59"/>
          <p:cNvSpPr txBox="1">
            <a:spLocks noChangeArrowheads="1"/>
          </p:cNvSpPr>
          <p:nvPr/>
        </p:nvSpPr>
        <p:spPr bwMode="auto">
          <a:xfrm flipH="1">
            <a:off x="5165396" y="1168895"/>
            <a:ext cx="1861892" cy="397510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遥控消毒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59"/>
          <p:cNvSpPr txBox="1">
            <a:spLocks noChangeArrowheads="1"/>
          </p:cNvSpPr>
          <p:nvPr/>
        </p:nvSpPr>
        <p:spPr bwMode="auto">
          <a:xfrm flipH="1">
            <a:off x="1486206" y="1349870"/>
            <a:ext cx="1861892" cy="397510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6" rIns="91412" bIns="4570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环境监测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3" presetClass="entr" presetSubtype="28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8" grpId="0" animBg="1"/>
      <p:bldP spid="39" grpId="0" animBg="1"/>
      <p:bldP spid="39" grpId="1" animBg="1"/>
      <p:bldP spid="39" grpId="2" animBg="1"/>
      <p:bldP spid="47" grpId="0"/>
      <p:bldP spid="47" grpId="1"/>
      <p:bldP spid="49" grpId="0"/>
      <p:bldP spid="49" grpId="1"/>
      <p:bldP spid="50" grpId="0"/>
      <p:bldP spid="50" grpId="1"/>
      <p:bldP spid="51" grpId="0"/>
      <p:bldP spid="51" grpId="1"/>
      <p:bldP spid="65" grpId="0" animBg="1"/>
      <p:bldP spid="65" grpId="1" animBg="1"/>
      <p:bldP spid="66" grpId="0" animBg="1"/>
      <p:bldP spid="66" grpId="1" animBg="1"/>
      <p:bldP spid="32" grpId="0"/>
      <p:bldP spid="32" grpId="1"/>
      <p:bldP spid="33" grpId="0"/>
      <p:bldP spid="33" grpId="1"/>
      <p:bldP spid="43" grpId="0"/>
      <p:bldP spid="43" grpId="1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42950" y="249555"/>
            <a:ext cx="3681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设计思路</a:t>
            </a:r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—— </a:t>
            </a:r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电控设计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O2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pic>
        <p:nvPicPr>
          <p:cNvPr id="129" name="图片 12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78" y="1412964"/>
            <a:ext cx="1380466" cy="994102"/>
          </a:xfrm>
          <a:prstGeom prst="rect">
            <a:avLst/>
          </a:prstGeom>
        </p:spPr>
      </p:pic>
      <p:cxnSp>
        <p:nvCxnSpPr>
          <p:cNvPr id="82" name="直接连接符 81"/>
          <p:cNvCxnSpPr/>
          <p:nvPr/>
        </p:nvCxnSpPr>
        <p:spPr>
          <a:xfrm>
            <a:off x="2152788" y="5373311"/>
            <a:ext cx="828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171065" y="1635760"/>
            <a:ext cx="2607945" cy="993140"/>
            <a:chOff x="5236972" y="2788328"/>
            <a:chExt cx="1689453" cy="780232"/>
          </a:xfrm>
          <a:solidFill>
            <a:schemeClr val="bg1">
              <a:lumMod val="50000"/>
            </a:schemeClr>
          </a:solidFill>
        </p:grpSpPr>
        <p:cxnSp>
          <p:nvCxnSpPr>
            <p:cNvPr id="4" name="直接连接符 3"/>
            <p:cNvCxnSpPr/>
            <p:nvPr/>
          </p:nvCxnSpPr>
          <p:spPr>
            <a:xfrm flipH="1">
              <a:off x="6499123" y="3518857"/>
              <a:ext cx="413230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 flipV="1">
              <a:off x="5781675" y="2849203"/>
              <a:ext cx="731520" cy="67437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5236972" y="2788328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/>
            <p:nvPr/>
          </p:nvCxnSpPr>
          <p:spPr>
            <a:xfrm flipH="1">
              <a:off x="5326380" y="2854258"/>
              <a:ext cx="471321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6814573" y="3456708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74790" y="2571610"/>
            <a:ext cx="2644350" cy="528253"/>
            <a:chOff x="4282075" y="3279635"/>
            <a:chExt cx="2644350" cy="528253"/>
          </a:xfrm>
          <a:solidFill>
            <a:schemeClr val="bg1">
              <a:lumMod val="50000"/>
            </a:schemeClr>
          </a:solidFill>
        </p:grpSpPr>
        <p:cxnSp>
          <p:nvCxnSpPr>
            <p:cNvPr id="48" name="直接连接符 47"/>
            <p:cNvCxnSpPr/>
            <p:nvPr/>
          </p:nvCxnSpPr>
          <p:spPr>
            <a:xfrm flipH="1">
              <a:off x="6499123" y="3751962"/>
              <a:ext cx="413230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6814573" y="3696036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 flipV="1">
              <a:off x="6062013" y="3336883"/>
              <a:ext cx="458219" cy="42242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4282075" y="3279635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/>
            <p:cNvCxnSpPr/>
            <p:nvPr/>
          </p:nvCxnSpPr>
          <p:spPr>
            <a:xfrm flipH="1">
              <a:off x="4371484" y="3341755"/>
              <a:ext cx="1705466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874520" y="3227070"/>
            <a:ext cx="2508250" cy="617855"/>
            <a:chOff x="5489750" y="3893010"/>
            <a:chExt cx="1436675" cy="538638"/>
          </a:xfrm>
          <a:solidFill>
            <a:schemeClr val="bg1">
              <a:lumMod val="50000"/>
            </a:schemeClr>
          </a:solidFill>
        </p:grpSpPr>
        <p:cxnSp>
          <p:nvCxnSpPr>
            <p:cNvPr id="32" name="直接连接符 31"/>
            <p:cNvCxnSpPr/>
            <p:nvPr/>
          </p:nvCxnSpPr>
          <p:spPr>
            <a:xfrm flipH="1">
              <a:off x="6499123" y="3954219"/>
              <a:ext cx="413230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6814573" y="3893010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/>
            <p:nvPr/>
          </p:nvCxnSpPr>
          <p:spPr>
            <a:xfrm flipH="1">
              <a:off x="6041177" y="3949492"/>
              <a:ext cx="472019" cy="435141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/>
            <p:cNvSpPr/>
            <p:nvPr/>
          </p:nvSpPr>
          <p:spPr>
            <a:xfrm>
              <a:off x="5489750" y="4319796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 flipH="1">
              <a:off x="5579158" y="4381916"/>
              <a:ext cx="471321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2344420" y="3425190"/>
            <a:ext cx="2434590" cy="1826895"/>
            <a:chOff x="4491530" y="4097672"/>
            <a:chExt cx="2434895" cy="1469356"/>
          </a:xfrm>
          <a:solidFill>
            <a:schemeClr val="bg1">
              <a:lumMod val="50000"/>
            </a:schemeClr>
          </a:solidFill>
        </p:grpSpPr>
        <p:cxnSp>
          <p:nvCxnSpPr>
            <p:cNvPr id="79" name="直接连接符 78"/>
            <p:cNvCxnSpPr/>
            <p:nvPr/>
          </p:nvCxnSpPr>
          <p:spPr>
            <a:xfrm flipH="1">
              <a:off x="6499123" y="4158881"/>
              <a:ext cx="413230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6814573" y="4097672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5028618" y="4151422"/>
              <a:ext cx="1484580" cy="1368591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/>
            <p:cNvSpPr/>
            <p:nvPr/>
          </p:nvSpPr>
          <p:spPr>
            <a:xfrm>
              <a:off x="4491530" y="5455176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/>
            <p:cNvCxnSpPr/>
            <p:nvPr/>
          </p:nvCxnSpPr>
          <p:spPr>
            <a:xfrm flipH="1">
              <a:off x="4580939" y="5513486"/>
              <a:ext cx="455881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010400" y="3160395"/>
            <a:ext cx="1501140" cy="264795"/>
            <a:chOff x="8114521" y="3900884"/>
            <a:chExt cx="882113" cy="264997"/>
          </a:xfrm>
          <a:solidFill>
            <a:schemeClr val="bg1">
              <a:lumMod val="5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8114521" y="3900884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/>
            <p:cNvCxnSpPr/>
            <p:nvPr/>
          </p:nvCxnSpPr>
          <p:spPr>
            <a:xfrm flipH="1">
              <a:off x="8203931" y="3966814"/>
              <a:ext cx="757189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 flipH="1">
              <a:off x="8850708" y="4046810"/>
              <a:ext cx="180000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/>
            <p:cNvSpPr/>
            <p:nvPr/>
          </p:nvSpPr>
          <p:spPr>
            <a:xfrm>
              <a:off x="8884782" y="4054029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010256" y="2413380"/>
            <a:ext cx="2766958" cy="654098"/>
            <a:chOff x="8114521" y="3153790"/>
            <a:chExt cx="2766958" cy="654098"/>
          </a:xfrm>
          <a:solidFill>
            <a:schemeClr val="bg1">
              <a:lumMod val="50000"/>
            </a:schemeClr>
          </a:solidFill>
        </p:grpSpPr>
        <p:sp>
          <p:nvSpPr>
            <p:cNvPr id="92" name="椭圆 91"/>
            <p:cNvSpPr/>
            <p:nvPr/>
          </p:nvSpPr>
          <p:spPr>
            <a:xfrm>
              <a:off x="8114521" y="3696036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/>
            <p:nvPr/>
          </p:nvCxnSpPr>
          <p:spPr>
            <a:xfrm flipH="1">
              <a:off x="8203931" y="3761966"/>
              <a:ext cx="2616469" cy="0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0827293" y="3201628"/>
              <a:ext cx="0" cy="579682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/>
            <p:cNvSpPr/>
            <p:nvPr/>
          </p:nvSpPr>
          <p:spPr>
            <a:xfrm rot="16200000">
              <a:off x="10769627" y="3153790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86911" y="1950362"/>
            <a:ext cx="1858645" cy="1045210"/>
            <a:chOff x="2937594" y="3013352"/>
            <a:chExt cx="1858645" cy="10452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1280" y="2933704"/>
              <a:ext cx="586207" cy="745503"/>
            </a:xfrm>
            <a:prstGeom prst="rect">
              <a:avLst/>
            </a:prstGeom>
          </p:spPr>
        </p:pic>
        <p:sp>
          <p:nvSpPr>
            <p:cNvPr id="123" name="文本框 122"/>
            <p:cNvSpPr txBox="1"/>
            <p:nvPr/>
          </p:nvSpPr>
          <p:spPr>
            <a:xfrm>
              <a:off x="2937594" y="3659782"/>
              <a:ext cx="18586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温湿度传感器</a:t>
              </a:r>
              <a:endPara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7" name="文本框 126"/>
          <p:cNvSpPr txBox="1"/>
          <p:nvPr/>
        </p:nvSpPr>
        <p:spPr>
          <a:xfrm>
            <a:off x="3598196" y="5680758"/>
            <a:ext cx="1180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306270" y="5680470"/>
            <a:ext cx="165560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OUTPUT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53" y="2581722"/>
            <a:ext cx="1225148" cy="12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35255" y="3259455"/>
            <a:ext cx="1507490" cy="1012190"/>
            <a:chOff x="4382" y="5241"/>
            <a:chExt cx="2374" cy="1594"/>
          </a:xfrm>
        </p:grpSpPr>
        <p:sp>
          <p:nvSpPr>
            <p:cNvPr id="124" name="文本框 123"/>
            <p:cNvSpPr txBox="1"/>
            <p:nvPr/>
          </p:nvSpPr>
          <p:spPr>
            <a:xfrm>
              <a:off x="4382" y="6207"/>
              <a:ext cx="237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摄像头模块</a:t>
              </a:r>
              <a:endPara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02" name="图片 101" descr="查看源图像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214" y="5241"/>
              <a:ext cx="1377" cy="1032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3" name="文本框 102"/>
          <p:cNvSpPr txBox="1"/>
          <p:nvPr/>
        </p:nvSpPr>
        <p:spPr>
          <a:xfrm>
            <a:off x="6019165" y="3650615"/>
            <a:ext cx="18999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Arduino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控制板</a:t>
            </a:r>
            <a:endParaRPr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7635" y="4459605"/>
            <a:ext cx="1971040" cy="1666240"/>
            <a:chOff x="2588" y="6927"/>
            <a:chExt cx="3104" cy="2624"/>
          </a:xfrm>
        </p:grpSpPr>
        <p:sp>
          <p:nvSpPr>
            <p:cNvPr id="126" name="文本框 125"/>
            <p:cNvSpPr txBox="1"/>
            <p:nvPr/>
          </p:nvSpPr>
          <p:spPr>
            <a:xfrm>
              <a:off x="2588" y="8438"/>
              <a:ext cx="310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HC_SR04</a:t>
              </a:r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超声波</a:t>
              </a:r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模块</a:t>
              </a:r>
              <a:endPara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30" name="图片 129" descr="C:/Users/Administrator/Pictures/HC_SR04.jpgHC_SR0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8932" b="8932"/>
            <a:stretch>
              <a:fillRect/>
            </a:stretch>
          </p:blipFill>
          <p:spPr>
            <a:xfrm>
              <a:off x="3432" y="6927"/>
              <a:ext cx="1713" cy="1413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972820" y="783590"/>
            <a:ext cx="1254760" cy="1365885"/>
            <a:chOff x="4707" y="2106"/>
            <a:chExt cx="1976" cy="2151"/>
          </a:xfrm>
        </p:grpSpPr>
        <p:pic>
          <p:nvPicPr>
            <p:cNvPr id="131" name="图片 130" descr="查看源图像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07" y="2345"/>
              <a:ext cx="1912" cy="1912"/>
            </a:xfrm>
            <a:prstGeom prst="rect">
              <a:avLst/>
            </a:prstGeom>
            <a:noFill/>
            <a:ln w="28575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2" name="文本框 131"/>
            <p:cNvSpPr txBox="1"/>
            <p:nvPr/>
          </p:nvSpPr>
          <p:spPr>
            <a:xfrm>
              <a:off x="4719" y="2106"/>
              <a:ext cx="19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蓝牙模块</a:t>
              </a:r>
              <a:endPara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3" name="组合 13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flipH="1">
            <a:off x="9126208" y="1607485"/>
            <a:ext cx="1078308" cy="748139"/>
            <a:chOff x="3279776" y="1481138"/>
            <a:chExt cx="5614987" cy="3895725"/>
          </a:xfrm>
        </p:grpSpPr>
        <p:sp>
          <p:nvSpPr>
            <p:cNvPr id="134" name="iṧlïḑê"/>
            <p:cNvSpPr/>
            <p:nvPr/>
          </p:nvSpPr>
          <p:spPr bwMode="auto">
            <a:xfrm>
              <a:off x="5916613" y="2219325"/>
              <a:ext cx="2978150" cy="2986088"/>
            </a:xfrm>
            <a:prstGeom prst="ellipse">
              <a:avLst/>
            </a:prstGeom>
            <a:solidFill>
              <a:srgbClr val="1F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îṧḻiďé"/>
            <p:cNvSpPr/>
            <p:nvPr/>
          </p:nvSpPr>
          <p:spPr bwMode="auto">
            <a:xfrm>
              <a:off x="6361113" y="2665413"/>
              <a:ext cx="2089150" cy="2093913"/>
            </a:xfrm>
            <a:prstGeom prst="ellipse">
              <a:avLst/>
            </a:pr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ïSľiďê"/>
            <p:cNvSpPr/>
            <p:nvPr/>
          </p:nvSpPr>
          <p:spPr bwMode="auto">
            <a:xfrm>
              <a:off x="6515101" y="2819400"/>
              <a:ext cx="1781175" cy="1768475"/>
            </a:xfrm>
            <a:prstGeom prst="ellipse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îsľïḍê"/>
            <p:cNvSpPr/>
            <p:nvPr/>
          </p:nvSpPr>
          <p:spPr bwMode="auto">
            <a:xfrm>
              <a:off x="7115176" y="3421063"/>
              <a:ext cx="581025" cy="565150"/>
            </a:xfrm>
            <a:prstGeom prst="ellipse">
              <a:avLst/>
            </a:pr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ŝľîḋè"/>
            <p:cNvSpPr/>
            <p:nvPr/>
          </p:nvSpPr>
          <p:spPr bwMode="auto">
            <a:xfrm>
              <a:off x="6497638" y="2803525"/>
              <a:ext cx="1814513" cy="1817688"/>
            </a:xfrm>
            <a:custGeom>
              <a:avLst/>
              <a:gdLst>
                <a:gd name="T0" fmla="*/ 53 w 106"/>
                <a:gd name="T1" fmla="*/ 106 h 106"/>
                <a:gd name="T2" fmla="*/ 0 w 106"/>
                <a:gd name="T3" fmla="*/ 53 h 106"/>
                <a:gd name="T4" fmla="*/ 53 w 106"/>
                <a:gd name="T5" fmla="*/ 0 h 106"/>
                <a:gd name="T6" fmla="*/ 106 w 106"/>
                <a:gd name="T7" fmla="*/ 53 h 106"/>
                <a:gd name="T8" fmla="*/ 53 w 106"/>
                <a:gd name="T9" fmla="*/ 106 h 106"/>
                <a:gd name="T10" fmla="*/ 53 w 106"/>
                <a:gd name="T11" fmla="*/ 2 h 106"/>
                <a:gd name="T12" fmla="*/ 3 w 106"/>
                <a:gd name="T13" fmla="*/ 53 h 106"/>
                <a:gd name="T14" fmla="*/ 53 w 106"/>
                <a:gd name="T15" fmla="*/ 103 h 106"/>
                <a:gd name="T16" fmla="*/ 103 w 106"/>
                <a:gd name="T17" fmla="*/ 53 h 106"/>
                <a:gd name="T18" fmla="*/ 53 w 106"/>
                <a:gd name="T1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6" y="82"/>
                    <a:pt x="82" y="106"/>
                    <a:pt x="53" y="106"/>
                  </a:cubicBezTo>
                  <a:close/>
                  <a:moveTo>
                    <a:pt x="53" y="2"/>
                  </a:moveTo>
                  <a:cubicBezTo>
                    <a:pt x="25" y="2"/>
                    <a:pt x="3" y="25"/>
                    <a:pt x="3" y="53"/>
                  </a:cubicBezTo>
                  <a:cubicBezTo>
                    <a:pt x="3" y="81"/>
                    <a:pt x="25" y="103"/>
                    <a:pt x="53" y="103"/>
                  </a:cubicBezTo>
                  <a:cubicBezTo>
                    <a:pt x="81" y="103"/>
                    <a:pt x="103" y="81"/>
                    <a:pt x="103" y="53"/>
                  </a:cubicBezTo>
                  <a:cubicBezTo>
                    <a:pt x="103" y="25"/>
                    <a:pt x="81" y="2"/>
                    <a:pt x="5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îśļïdé"/>
            <p:cNvSpPr/>
            <p:nvPr/>
          </p:nvSpPr>
          <p:spPr bwMode="auto">
            <a:xfrm>
              <a:off x="7370763" y="3489325"/>
              <a:ext cx="68263" cy="85725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îṩļïďe"/>
            <p:cNvSpPr/>
            <p:nvPr/>
          </p:nvSpPr>
          <p:spPr bwMode="auto">
            <a:xfrm>
              <a:off x="7524751" y="3609975"/>
              <a:ext cx="85725" cy="6826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i$ļïḓê"/>
            <p:cNvSpPr/>
            <p:nvPr/>
          </p:nvSpPr>
          <p:spPr bwMode="auto">
            <a:xfrm>
              <a:off x="7199313" y="3609975"/>
              <a:ext cx="85725" cy="6826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í$lîḍê"/>
            <p:cNvSpPr/>
            <p:nvPr/>
          </p:nvSpPr>
          <p:spPr bwMode="auto">
            <a:xfrm>
              <a:off x="7269163" y="3798888"/>
              <a:ext cx="68263" cy="6826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íślîdê"/>
            <p:cNvSpPr/>
            <p:nvPr/>
          </p:nvSpPr>
          <p:spPr bwMode="auto">
            <a:xfrm>
              <a:off x="7456488" y="3798888"/>
              <a:ext cx="85725" cy="6826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íSļîḓé"/>
            <p:cNvSpPr/>
            <p:nvPr/>
          </p:nvSpPr>
          <p:spPr bwMode="auto">
            <a:xfrm>
              <a:off x="7337426" y="3625850"/>
              <a:ext cx="136525" cy="155575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iSḻïḍè"/>
            <p:cNvSpPr/>
            <p:nvPr/>
          </p:nvSpPr>
          <p:spPr bwMode="auto">
            <a:xfrm>
              <a:off x="7337426" y="3060700"/>
              <a:ext cx="153988" cy="153988"/>
            </a:xfrm>
            <a:prstGeom prst="ellipse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íŝlíḑè"/>
            <p:cNvSpPr/>
            <p:nvPr/>
          </p:nvSpPr>
          <p:spPr bwMode="auto">
            <a:xfrm>
              <a:off x="7713663" y="3214688"/>
              <a:ext cx="171450" cy="171450"/>
            </a:xfrm>
            <a:custGeom>
              <a:avLst/>
              <a:gdLst>
                <a:gd name="T0" fmla="*/ 8 w 10"/>
                <a:gd name="T1" fmla="*/ 9 h 10"/>
                <a:gd name="T2" fmla="*/ 2 w 10"/>
                <a:gd name="T3" fmla="*/ 9 h 10"/>
                <a:gd name="T4" fmla="*/ 2 w 10"/>
                <a:gd name="T5" fmla="*/ 2 h 10"/>
                <a:gd name="T6" fmla="*/ 8 w 10"/>
                <a:gd name="T7" fmla="*/ 2 h 10"/>
                <a:gd name="T8" fmla="*/ 8 w 10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9"/>
                  </a:moveTo>
                  <a:cubicBezTo>
                    <a:pt x="6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4"/>
                    <a:pt x="10" y="7"/>
                    <a:pt x="8" y="9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š1îḋê"/>
            <p:cNvSpPr/>
            <p:nvPr/>
          </p:nvSpPr>
          <p:spPr bwMode="auto">
            <a:xfrm>
              <a:off x="7885113" y="3625850"/>
              <a:ext cx="153988" cy="155575"/>
            </a:xfrm>
            <a:prstGeom prst="ellipse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ṧḷîḍê"/>
            <p:cNvSpPr/>
            <p:nvPr/>
          </p:nvSpPr>
          <p:spPr bwMode="auto">
            <a:xfrm>
              <a:off x="7713663" y="4003675"/>
              <a:ext cx="171450" cy="171450"/>
            </a:xfrm>
            <a:custGeom>
              <a:avLst/>
              <a:gdLst>
                <a:gd name="T0" fmla="*/ 2 w 10"/>
                <a:gd name="T1" fmla="*/ 8 h 10"/>
                <a:gd name="T2" fmla="*/ 2 w 10"/>
                <a:gd name="T3" fmla="*/ 2 h 10"/>
                <a:gd name="T4" fmla="*/ 8 w 10"/>
                <a:gd name="T5" fmla="*/ 2 h 10"/>
                <a:gd name="T6" fmla="*/ 8 w 10"/>
                <a:gd name="T7" fmla="*/ 8 h 10"/>
                <a:gd name="T8" fmla="*/ 2 w 10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0" y="4"/>
                    <a:pt x="10" y="7"/>
                    <a:pt x="8" y="8"/>
                  </a:cubicBezTo>
                  <a:cubicBezTo>
                    <a:pt x="6" y="10"/>
                    <a:pt x="4" y="10"/>
                    <a:pt x="2" y="8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$ľïḍê"/>
            <p:cNvSpPr/>
            <p:nvPr/>
          </p:nvSpPr>
          <p:spPr bwMode="auto">
            <a:xfrm>
              <a:off x="7337426" y="4175125"/>
              <a:ext cx="153988" cy="155575"/>
            </a:xfrm>
            <a:prstGeom prst="ellipse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íŝľïḓé"/>
            <p:cNvSpPr/>
            <p:nvPr/>
          </p:nvSpPr>
          <p:spPr bwMode="auto">
            <a:xfrm>
              <a:off x="6926263" y="4003675"/>
              <a:ext cx="171450" cy="171450"/>
            </a:xfrm>
            <a:custGeom>
              <a:avLst/>
              <a:gdLst>
                <a:gd name="T0" fmla="*/ 2 w 10"/>
                <a:gd name="T1" fmla="*/ 2 h 10"/>
                <a:gd name="T2" fmla="*/ 8 w 10"/>
                <a:gd name="T3" fmla="*/ 2 h 10"/>
                <a:gd name="T4" fmla="*/ 8 w 10"/>
                <a:gd name="T5" fmla="*/ 8 h 10"/>
                <a:gd name="T6" fmla="*/ 2 w 10"/>
                <a:gd name="T7" fmla="*/ 8 h 10"/>
                <a:gd name="T8" fmla="*/ 2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2" y="2"/>
                  </a:moveTo>
                  <a:cubicBezTo>
                    <a:pt x="4" y="0"/>
                    <a:pt x="7" y="0"/>
                    <a:pt x="8" y="2"/>
                  </a:cubicBezTo>
                  <a:cubicBezTo>
                    <a:pt x="10" y="4"/>
                    <a:pt x="10" y="7"/>
                    <a:pt x="8" y="8"/>
                  </a:cubicBezTo>
                  <a:cubicBezTo>
                    <a:pt x="7" y="10"/>
                    <a:pt x="4" y="10"/>
                    <a:pt x="2" y="8"/>
                  </a:cubicBezTo>
                  <a:cubicBezTo>
                    <a:pt x="0" y="7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ïṥḷïḍé"/>
            <p:cNvSpPr/>
            <p:nvPr/>
          </p:nvSpPr>
          <p:spPr bwMode="auto">
            <a:xfrm>
              <a:off x="6772276" y="3625850"/>
              <a:ext cx="153988" cy="155575"/>
            </a:xfrm>
            <a:prstGeom prst="ellipse">
              <a:avLst/>
            </a:pr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îsḷiḍe"/>
            <p:cNvSpPr/>
            <p:nvPr/>
          </p:nvSpPr>
          <p:spPr bwMode="auto">
            <a:xfrm>
              <a:off x="6926263" y="3214688"/>
              <a:ext cx="171450" cy="171450"/>
            </a:xfrm>
            <a:custGeom>
              <a:avLst/>
              <a:gdLst>
                <a:gd name="T0" fmla="*/ 8 w 10"/>
                <a:gd name="T1" fmla="*/ 2 h 10"/>
                <a:gd name="T2" fmla="*/ 8 w 10"/>
                <a:gd name="T3" fmla="*/ 9 h 10"/>
                <a:gd name="T4" fmla="*/ 2 w 10"/>
                <a:gd name="T5" fmla="*/ 9 h 10"/>
                <a:gd name="T6" fmla="*/ 2 w 10"/>
                <a:gd name="T7" fmla="*/ 2 h 10"/>
                <a:gd name="T8" fmla="*/ 8 w 10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2"/>
                  </a:moveTo>
                  <a:cubicBezTo>
                    <a:pt x="10" y="4"/>
                    <a:pt x="10" y="7"/>
                    <a:pt x="8" y="9"/>
                  </a:cubicBezTo>
                  <a:cubicBezTo>
                    <a:pt x="7" y="10"/>
                    <a:pt x="4" y="10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8" y="2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îšḷîḋê"/>
            <p:cNvSpPr/>
            <p:nvPr/>
          </p:nvSpPr>
          <p:spPr bwMode="auto">
            <a:xfrm>
              <a:off x="3279776" y="1481138"/>
              <a:ext cx="3886200" cy="3895725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ïśļiḑè"/>
            <p:cNvSpPr/>
            <p:nvPr/>
          </p:nvSpPr>
          <p:spPr bwMode="auto">
            <a:xfrm>
              <a:off x="3708401" y="1927225"/>
              <a:ext cx="3028950" cy="3036888"/>
            </a:xfrm>
            <a:prstGeom prst="ellipse">
              <a:avLst/>
            </a:pr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ïṩlíďê"/>
            <p:cNvSpPr/>
            <p:nvPr/>
          </p:nvSpPr>
          <p:spPr bwMode="auto">
            <a:xfrm>
              <a:off x="3673476" y="1893888"/>
              <a:ext cx="3098800" cy="3105150"/>
            </a:xfrm>
            <a:custGeom>
              <a:avLst/>
              <a:gdLst>
                <a:gd name="T0" fmla="*/ 91 w 181"/>
                <a:gd name="T1" fmla="*/ 181 h 181"/>
                <a:gd name="T2" fmla="*/ 0 w 181"/>
                <a:gd name="T3" fmla="*/ 91 h 181"/>
                <a:gd name="T4" fmla="*/ 91 w 181"/>
                <a:gd name="T5" fmla="*/ 0 h 181"/>
                <a:gd name="T6" fmla="*/ 181 w 181"/>
                <a:gd name="T7" fmla="*/ 91 h 181"/>
                <a:gd name="T8" fmla="*/ 91 w 181"/>
                <a:gd name="T9" fmla="*/ 181 h 181"/>
                <a:gd name="T10" fmla="*/ 91 w 181"/>
                <a:gd name="T11" fmla="*/ 4 h 181"/>
                <a:gd name="T12" fmla="*/ 4 w 181"/>
                <a:gd name="T13" fmla="*/ 91 h 181"/>
                <a:gd name="T14" fmla="*/ 91 w 181"/>
                <a:gd name="T15" fmla="*/ 177 h 181"/>
                <a:gd name="T16" fmla="*/ 177 w 181"/>
                <a:gd name="T17" fmla="*/ 91 h 181"/>
                <a:gd name="T18" fmla="*/ 91 w 181"/>
                <a:gd name="T19" fmla="*/ 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81"/>
                  </a:moveTo>
                  <a:cubicBezTo>
                    <a:pt x="41" y="181"/>
                    <a:pt x="0" y="141"/>
                    <a:pt x="0" y="91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141" y="0"/>
                    <a:pt x="181" y="41"/>
                    <a:pt x="181" y="91"/>
                  </a:cubicBezTo>
                  <a:cubicBezTo>
                    <a:pt x="181" y="141"/>
                    <a:pt x="141" y="181"/>
                    <a:pt x="91" y="181"/>
                  </a:cubicBezTo>
                  <a:close/>
                  <a:moveTo>
                    <a:pt x="91" y="4"/>
                  </a:moveTo>
                  <a:cubicBezTo>
                    <a:pt x="43" y="4"/>
                    <a:pt x="4" y="43"/>
                    <a:pt x="4" y="91"/>
                  </a:cubicBezTo>
                  <a:cubicBezTo>
                    <a:pt x="4" y="139"/>
                    <a:pt x="43" y="177"/>
                    <a:pt x="91" y="177"/>
                  </a:cubicBezTo>
                  <a:cubicBezTo>
                    <a:pt x="138" y="177"/>
                    <a:pt x="177" y="139"/>
                    <a:pt x="177" y="91"/>
                  </a:cubicBezTo>
                  <a:cubicBezTo>
                    <a:pt x="177" y="43"/>
                    <a:pt x="138" y="4"/>
                    <a:pt x="9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ï$1íḑé"/>
            <p:cNvSpPr/>
            <p:nvPr/>
          </p:nvSpPr>
          <p:spPr bwMode="auto">
            <a:xfrm>
              <a:off x="5008563" y="2151063"/>
              <a:ext cx="428625" cy="652463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iśľidè"/>
            <p:cNvSpPr/>
            <p:nvPr/>
          </p:nvSpPr>
          <p:spPr bwMode="auto">
            <a:xfrm>
              <a:off x="5591176" y="2443163"/>
              <a:ext cx="633413" cy="635000"/>
            </a:xfrm>
            <a:custGeom>
              <a:avLst/>
              <a:gdLst>
                <a:gd name="T0" fmla="*/ 28 w 37"/>
                <a:gd name="T1" fmla="*/ 27 h 37"/>
                <a:gd name="T2" fmla="*/ 5 w 37"/>
                <a:gd name="T3" fmla="*/ 32 h 37"/>
                <a:gd name="T4" fmla="*/ 10 w 37"/>
                <a:gd name="T5" fmla="*/ 10 h 37"/>
                <a:gd name="T6" fmla="*/ 32 w 37"/>
                <a:gd name="T7" fmla="*/ 5 h 37"/>
                <a:gd name="T8" fmla="*/ 28 w 37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28" y="27"/>
                  </a:moveTo>
                  <a:cubicBezTo>
                    <a:pt x="20" y="35"/>
                    <a:pt x="10" y="37"/>
                    <a:pt x="5" y="32"/>
                  </a:cubicBezTo>
                  <a:cubicBezTo>
                    <a:pt x="0" y="27"/>
                    <a:pt x="2" y="17"/>
                    <a:pt x="10" y="10"/>
                  </a:cubicBezTo>
                  <a:cubicBezTo>
                    <a:pt x="17" y="2"/>
                    <a:pt x="27" y="0"/>
                    <a:pt x="32" y="5"/>
                  </a:cubicBezTo>
                  <a:cubicBezTo>
                    <a:pt x="37" y="10"/>
                    <a:pt x="35" y="20"/>
                    <a:pt x="28" y="27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i$ḻídé"/>
            <p:cNvSpPr/>
            <p:nvPr/>
          </p:nvSpPr>
          <p:spPr bwMode="auto">
            <a:xfrm>
              <a:off x="5864226" y="3232150"/>
              <a:ext cx="650875" cy="428625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ṧľîdè"/>
            <p:cNvSpPr/>
            <p:nvPr/>
          </p:nvSpPr>
          <p:spPr bwMode="auto">
            <a:xfrm>
              <a:off x="5608638" y="3814763"/>
              <a:ext cx="615950" cy="635000"/>
            </a:xfrm>
            <a:custGeom>
              <a:avLst/>
              <a:gdLst>
                <a:gd name="T0" fmla="*/ 9 w 36"/>
                <a:gd name="T1" fmla="*/ 27 h 37"/>
                <a:gd name="T2" fmla="*/ 5 w 36"/>
                <a:gd name="T3" fmla="*/ 5 h 37"/>
                <a:gd name="T4" fmla="*/ 27 w 36"/>
                <a:gd name="T5" fmla="*/ 10 h 37"/>
                <a:gd name="T6" fmla="*/ 31 w 36"/>
                <a:gd name="T7" fmla="*/ 32 h 37"/>
                <a:gd name="T8" fmla="*/ 9 w 36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9" y="27"/>
                  </a:moveTo>
                  <a:cubicBezTo>
                    <a:pt x="2" y="20"/>
                    <a:pt x="0" y="10"/>
                    <a:pt x="5" y="5"/>
                  </a:cubicBezTo>
                  <a:cubicBezTo>
                    <a:pt x="9" y="0"/>
                    <a:pt x="19" y="2"/>
                    <a:pt x="27" y="10"/>
                  </a:cubicBezTo>
                  <a:cubicBezTo>
                    <a:pt x="34" y="17"/>
                    <a:pt x="36" y="27"/>
                    <a:pt x="31" y="32"/>
                  </a:cubicBezTo>
                  <a:cubicBezTo>
                    <a:pt x="26" y="37"/>
                    <a:pt x="16" y="35"/>
                    <a:pt x="9" y="27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iṧ1íďê"/>
            <p:cNvSpPr/>
            <p:nvPr/>
          </p:nvSpPr>
          <p:spPr bwMode="auto">
            <a:xfrm>
              <a:off x="5008563" y="4089400"/>
              <a:ext cx="428625" cy="652463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í$lïḋe"/>
            <p:cNvSpPr/>
            <p:nvPr/>
          </p:nvSpPr>
          <p:spPr bwMode="auto">
            <a:xfrm>
              <a:off x="4221163" y="3832225"/>
              <a:ext cx="633413" cy="617538"/>
            </a:xfrm>
            <a:custGeom>
              <a:avLst/>
              <a:gdLst>
                <a:gd name="T0" fmla="*/ 10 w 37"/>
                <a:gd name="T1" fmla="*/ 9 h 36"/>
                <a:gd name="T2" fmla="*/ 32 w 37"/>
                <a:gd name="T3" fmla="*/ 4 h 36"/>
                <a:gd name="T4" fmla="*/ 28 w 37"/>
                <a:gd name="T5" fmla="*/ 27 h 36"/>
                <a:gd name="T6" fmla="*/ 5 w 37"/>
                <a:gd name="T7" fmla="*/ 31 h 36"/>
                <a:gd name="T8" fmla="*/ 10 w 37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6">
                  <a:moveTo>
                    <a:pt x="10" y="9"/>
                  </a:moveTo>
                  <a:cubicBezTo>
                    <a:pt x="17" y="2"/>
                    <a:pt x="27" y="0"/>
                    <a:pt x="32" y="4"/>
                  </a:cubicBezTo>
                  <a:cubicBezTo>
                    <a:pt x="37" y="9"/>
                    <a:pt x="35" y="19"/>
                    <a:pt x="28" y="27"/>
                  </a:cubicBezTo>
                  <a:cubicBezTo>
                    <a:pt x="20" y="34"/>
                    <a:pt x="10" y="36"/>
                    <a:pt x="5" y="31"/>
                  </a:cubicBezTo>
                  <a:cubicBezTo>
                    <a:pt x="0" y="26"/>
                    <a:pt x="2" y="16"/>
                    <a:pt x="10" y="9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iśliḍe"/>
            <p:cNvSpPr/>
            <p:nvPr/>
          </p:nvSpPr>
          <p:spPr bwMode="auto">
            <a:xfrm>
              <a:off x="3930651" y="3232150"/>
              <a:ext cx="650875" cy="428625"/>
            </a:xfrm>
            <a:prstGeom prst="ellipse">
              <a:avLst/>
            </a:pr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ṧlidè"/>
            <p:cNvSpPr/>
            <p:nvPr/>
          </p:nvSpPr>
          <p:spPr bwMode="auto">
            <a:xfrm>
              <a:off x="4221163" y="2443163"/>
              <a:ext cx="633413" cy="635000"/>
            </a:xfrm>
            <a:custGeom>
              <a:avLst/>
              <a:gdLst>
                <a:gd name="T0" fmla="*/ 27 w 37"/>
                <a:gd name="T1" fmla="*/ 10 h 37"/>
                <a:gd name="T2" fmla="*/ 32 w 37"/>
                <a:gd name="T3" fmla="*/ 32 h 37"/>
                <a:gd name="T4" fmla="*/ 10 w 37"/>
                <a:gd name="T5" fmla="*/ 27 h 37"/>
                <a:gd name="T6" fmla="*/ 5 w 37"/>
                <a:gd name="T7" fmla="*/ 5 h 37"/>
                <a:gd name="T8" fmla="*/ 27 w 37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27" y="10"/>
                  </a:moveTo>
                  <a:cubicBezTo>
                    <a:pt x="35" y="17"/>
                    <a:pt x="37" y="27"/>
                    <a:pt x="32" y="32"/>
                  </a:cubicBezTo>
                  <a:cubicBezTo>
                    <a:pt x="27" y="37"/>
                    <a:pt x="17" y="35"/>
                    <a:pt x="10" y="27"/>
                  </a:cubicBezTo>
                  <a:cubicBezTo>
                    <a:pt x="2" y="20"/>
                    <a:pt x="0" y="10"/>
                    <a:pt x="5" y="5"/>
                  </a:cubicBezTo>
                  <a:cubicBezTo>
                    <a:pt x="10" y="0"/>
                    <a:pt x="20" y="2"/>
                    <a:pt x="27" y="1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ṣľîḋe"/>
            <p:cNvSpPr/>
            <p:nvPr/>
          </p:nvSpPr>
          <p:spPr bwMode="auto">
            <a:xfrm>
              <a:off x="4751388" y="2974975"/>
              <a:ext cx="941388" cy="892175"/>
            </a:xfrm>
            <a:custGeom>
              <a:avLst/>
              <a:gdLst>
                <a:gd name="T0" fmla="*/ 33 w 55"/>
                <a:gd name="T1" fmla="*/ 0 h 52"/>
                <a:gd name="T2" fmla="*/ 37 w 55"/>
                <a:gd name="T3" fmla="*/ 9 h 52"/>
                <a:gd name="T4" fmla="*/ 42 w 55"/>
                <a:gd name="T5" fmla="*/ 12 h 52"/>
                <a:gd name="T6" fmla="*/ 52 w 55"/>
                <a:gd name="T7" fmla="*/ 13 h 52"/>
                <a:gd name="T8" fmla="*/ 55 w 55"/>
                <a:gd name="T9" fmla="*/ 23 h 52"/>
                <a:gd name="T10" fmla="*/ 48 w 55"/>
                <a:gd name="T11" fmla="*/ 30 h 52"/>
                <a:gd name="T12" fmla="*/ 46 w 55"/>
                <a:gd name="T13" fmla="*/ 36 h 52"/>
                <a:gd name="T14" fmla="*/ 48 w 55"/>
                <a:gd name="T15" fmla="*/ 45 h 52"/>
                <a:gd name="T16" fmla="*/ 39 w 55"/>
                <a:gd name="T17" fmla="*/ 52 h 52"/>
                <a:gd name="T18" fmla="*/ 31 w 55"/>
                <a:gd name="T19" fmla="*/ 47 h 52"/>
                <a:gd name="T20" fmla="*/ 25 w 55"/>
                <a:gd name="T21" fmla="*/ 47 h 52"/>
                <a:gd name="T22" fmla="*/ 16 w 55"/>
                <a:gd name="T23" fmla="*/ 52 h 52"/>
                <a:gd name="T24" fmla="*/ 8 w 55"/>
                <a:gd name="T25" fmla="*/ 45 h 52"/>
                <a:gd name="T26" fmla="*/ 9 w 55"/>
                <a:gd name="T27" fmla="*/ 36 h 52"/>
                <a:gd name="T28" fmla="*/ 7 w 55"/>
                <a:gd name="T29" fmla="*/ 30 h 52"/>
                <a:gd name="T30" fmla="*/ 0 w 55"/>
                <a:gd name="T31" fmla="*/ 23 h 52"/>
                <a:gd name="T32" fmla="*/ 4 w 55"/>
                <a:gd name="T33" fmla="*/ 13 h 52"/>
                <a:gd name="T34" fmla="*/ 13 w 55"/>
                <a:gd name="T35" fmla="*/ 12 h 52"/>
                <a:gd name="T36" fmla="*/ 18 w 55"/>
                <a:gd name="T37" fmla="*/ 9 h 52"/>
                <a:gd name="T38" fmla="*/ 22 w 55"/>
                <a:gd name="T39" fmla="*/ 0 h 52"/>
                <a:gd name="T40" fmla="*/ 33 w 55"/>
                <a:gd name="T4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52">
                  <a:moveTo>
                    <a:pt x="33" y="0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9" y="10"/>
                    <a:pt x="40" y="11"/>
                    <a:pt x="42" y="12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3" y="18"/>
                    <a:pt x="53" y="19"/>
                    <a:pt x="55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32"/>
                    <a:pt x="47" y="34"/>
                    <a:pt x="46" y="36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4" y="48"/>
                    <a:pt x="43" y="49"/>
                    <a:pt x="39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29" y="47"/>
                    <a:pt x="27" y="47"/>
                    <a:pt x="25" y="47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2" y="49"/>
                    <a:pt x="12" y="48"/>
                    <a:pt x="8" y="4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4"/>
                    <a:pt x="8" y="32"/>
                    <a:pt x="7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19"/>
                    <a:pt x="2" y="18"/>
                    <a:pt x="4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1"/>
                    <a:pt x="16" y="10"/>
                    <a:pt x="18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28" y="0"/>
                    <a:pt x="33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$lîḍê"/>
            <p:cNvSpPr/>
            <p:nvPr/>
          </p:nvSpPr>
          <p:spPr bwMode="auto">
            <a:xfrm>
              <a:off x="4821238" y="3025775"/>
              <a:ext cx="820738" cy="773113"/>
            </a:xfrm>
            <a:custGeom>
              <a:avLst/>
              <a:gdLst>
                <a:gd name="T0" fmla="*/ 28 w 48"/>
                <a:gd name="T1" fmla="*/ 0 h 45"/>
                <a:gd name="T2" fmla="*/ 32 w 48"/>
                <a:gd name="T3" fmla="*/ 8 h 45"/>
                <a:gd name="T4" fmla="*/ 36 w 48"/>
                <a:gd name="T5" fmla="*/ 11 h 45"/>
                <a:gd name="T6" fmla="*/ 45 w 48"/>
                <a:gd name="T7" fmla="*/ 12 h 45"/>
                <a:gd name="T8" fmla="*/ 48 w 48"/>
                <a:gd name="T9" fmla="*/ 21 h 45"/>
                <a:gd name="T10" fmla="*/ 41 w 48"/>
                <a:gd name="T11" fmla="*/ 27 h 45"/>
                <a:gd name="T12" fmla="*/ 40 w 48"/>
                <a:gd name="T13" fmla="*/ 31 h 45"/>
                <a:gd name="T14" fmla="*/ 41 w 48"/>
                <a:gd name="T15" fmla="*/ 40 h 45"/>
                <a:gd name="T16" fmla="*/ 34 w 48"/>
                <a:gd name="T17" fmla="*/ 45 h 45"/>
                <a:gd name="T18" fmla="*/ 26 w 48"/>
                <a:gd name="T19" fmla="*/ 41 h 45"/>
                <a:gd name="T20" fmla="*/ 21 w 48"/>
                <a:gd name="T21" fmla="*/ 41 h 45"/>
                <a:gd name="T22" fmla="*/ 14 w 48"/>
                <a:gd name="T23" fmla="*/ 45 h 45"/>
                <a:gd name="T24" fmla="*/ 6 w 48"/>
                <a:gd name="T25" fmla="*/ 40 h 45"/>
                <a:gd name="T26" fmla="*/ 8 w 48"/>
                <a:gd name="T27" fmla="*/ 31 h 45"/>
                <a:gd name="T28" fmla="*/ 6 w 48"/>
                <a:gd name="T29" fmla="*/ 27 h 45"/>
                <a:gd name="T30" fmla="*/ 0 w 48"/>
                <a:gd name="T31" fmla="*/ 21 h 45"/>
                <a:gd name="T32" fmla="*/ 3 w 48"/>
                <a:gd name="T33" fmla="*/ 12 h 45"/>
                <a:gd name="T34" fmla="*/ 11 w 48"/>
                <a:gd name="T35" fmla="*/ 11 h 45"/>
                <a:gd name="T36" fmla="*/ 15 w 48"/>
                <a:gd name="T37" fmla="*/ 8 h 45"/>
                <a:gd name="T38" fmla="*/ 19 w 48"/>
                <a:gd name="T39" fmla="*/ 0 h 45"/>
                <a:gd name="T40" fmla="*/ 28 w 48"/>
                <a:gd name="T4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45">
                  <a:moveTo>
                    <a:pt x="28" y="0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4" y="9"/>
                    <a:pt x="35" y="10"/>
                    <a:pt x="3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6"/>
                    <a:pt x="46" y="17"/>
                    <a:pt x="48" y="21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8"/>
                    <a:pt x="40" y="30"/>
                    <a:pt x="40" y="3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8" y="42"/>
                    <a:pt x="37" y="43"/>
                    <a:pt x="34" y="45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4" y="41"/>
                    <a:pt x="23" y="41"/>
                    <a:pt x="21" y="41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0" y="43"/>
                    <a:pt x="10" y="42"/>
                    <a:pt x="6" y="4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28"/>
                    <a:pt x="6" y="2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7"/>
                    <a:pt x="1" y="16"/>
                    <a:pt x="3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3" y="10"/>
                    <a:pt x="14" y="9"/>
                    <a:pt x="15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4" y="0"/>
                    <a:pt x="28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ṧľíḓê"/>
            <p:cNvSpPr/>
            <p:nvPr/>
          </p:nvSpPr>
          <p:spPr bwMode="auto">
            <a:xfrm>
              <a:off x="5162551" y="3078163"/>
              <a:ext cx="136525" cy="136525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isḻîḋê"/>
            <p:cNvSpPr/>
            <p:nvPr/>
          </p:nvSpPr>
          <p:spPr bwMode="auto">
            <a:xfrm>
              <a:off x="5437188" y="3265488"/>
              <a:ext cx="136525" cy="13811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şlídè"/>
            <p:cNvSpPr/>
            <p:nvPr/>
          </p:nvSpPr>
          <p:spPr bwMode="auto">
            <a:xfrm>
              <a:off x="4889501" y="3265488"/>
              <a:ext cx="119063" cy="138113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íšḷîdè"/>
            <p:cNvSpPr/>
            <p:nvPr/>
          </p:nvSpPr>
          <p:spPr bwMode="auto">
            <a:xfrm>
              <a:off x="4991101" y="3592513"/>
              <a:ext cx="138113" cy="136525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ṧḻiḍe"/>
            <p:cNvSpPr/>
            <p:nvPr/>
          </p:nvSpPr>
          <p:spPr bwMode="auto">
            <a:xfrm>
              <a:off x="5316538" y="3592513"/>
              <a:ext cx="138113" cy="136525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ṩḻíḍé"/>
            <p:cNvSpPr/>
            <p:nvPr/>
          </p:nvSpPr>
          <p:spPr bwMode="auto">
            <a:xfrm>
              <a:off x="5111751" y="3317875"/>
              <a:ext cx="239713" cy="239713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72" name="组合 17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074067" y="3449249"/>
            <a:ext cx="727154" cy="1019434"/>
            <a:chOff x="4468813" y="1363663"/>
            <a:chExt cx="3254375" cy="4562475"/>
          </a:xfrm>
        </p:grpSpPr>
        <p:sp>
          <p:nvSpPr>
            <p:cNvPr id="173" name="íṡḷîḑe"/>
            <p:cNvSpPr/>
            <p:nvPr/>
          </p:nvSpPr>
          <p:spPr bwMode="auto">
            <a:xfrm>
              <a:off x="5099050" y="1371600"/>
              <a:ext cx="661988" cy="482600"/>
            </a:xfrm>
            <a:custGeom>
              <a:avLst/>
              <a:gdLst>
                <a:gd name="T0" fmla="*/ 22 w 82"/>
                <a:gd name="T1" fmla="*/ 2 h 60"/>
                <a:gd name="T2" fmla="*/ 73 w 82"/>
                <a:gd name="T3" fmla="*/ 21 h 60"/>
                <a:gd name="T4" fmla="*/ 80 w 82"/>
                <a:gd name="T5" fmla="*/ 36 h 60"/>
                <a:gd name="T6" fmla="*/ 74 w 82"/>
                <a:gd name="T7" fmla="*/ 51 h 60"/>
                <a:gd name="T8" fmla="*/ 59 w 82"/>
                <a:gd name="T9" fmla="*/ 58 h 60"/>
                <a:gd name="T10" fmla="*/ 9 w 82"/>
                <a:gd name="T11" fmla="*/ 39 h 60"/>
                <a:gd name="T12" fmla="*/ 2 w 82"/>
                <a:gd name="T13" fmla="*/ 24 h 60"/>
                <a:gd name="T14" fmla="*/ 8 w 82"/>
                <a:gd name="T15" fmla="*/ 9 h 60"/>
                <a:gd name="T16" fmla="*/ 22 w 82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60">
                  <a:moveTo>
                    <a:pt x="22" y="2"/>
                  </a:moveTo>
                  <a:cubicBezTo>
                    <a:pt x="73" y="21"/>
                    <a:pt x="73" y="21"/>
                    <a:pt x="73" y="21"/>
                  </a:cubicBezTo>
                  <a:cubicBezTo>
                    <a:pt x="79" y="23"/>
                    <a:pt x="82" y="30"/>
                    <a:pt x="80" y="3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2" y="57"/>
                    <a:pt x="65" y="60"/>
                    <a:pt x="59" y="5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3" y="37"/>
                    <a:pt x="0" y="30"/>
                    <a:pt x="2" y="24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3"/>
                    <a:pt x="17" y="0"/>
                    <a:pt x="22" y="2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îšḻîḍé"/>
            <p:cNvSpPr/>
            <p:nvPr/>
          </p:nvSpPr>
          <p:spPr bwMode="auto">
            <a:xfrm>
              <a:off x="5284788" y="1838325"/>
              <a:ext cx="798513" cy="619125"/>
            </a:xfrm>
            <a:custGeom>
              <a:avLst/>
              <a:gdLst>
                <a:gd name="T0" fmla="*/ 96 w 99"/>
                <a:gd name="T1" fmla="*/ 4 h 77"/>
                <a:gd name="T2" fmla="*/ 96 w 99"/>
                <a:gd name="T3" fmla="*/ 4 h 77"/>
                <a:gd name="T4" fmla="*/ 95 w 99"/>
                <a:gd name="T5" fmla="*/ 16 h 77"/>
                <a:gd name="T6" fmla="*/ 14 w 99"/>
                <a:gd name="T7" fmla="*/ 74 h 77"/>
                <a:gd name="T8" fmla="*/ 3 w 99"/>
                <a:gd name="T9" fmla="*/ 72 h 77"/>
                <a:gd name="T10" fmla="*/ 3 w 99"/>
                <a:gd name="T11" fmla="*/ 72 h 77"/>
                <a:gd name="T12" fmla="*/ 5 w 99"/>
                <a:gd name="T13" fmla="*/ 61 h 77"/>
                <a:gd name="T14" fmla="*/ 85 w 99"/>
                <a:gd name="T15" fmla="*/ 2 h 77"/>
                <a:gd name="T16" fmla="*/ 96 w 99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7">
                  <a:moveTo>
                    <a:pt x="96" y="4"/>
                  </a:moveTo>
                  <a:cubicBezTo>
                    <a:pt x="96" y="4"/>
                    <a:pt x="96" y="4"/>
                    <a:pt x="96" y="4"/>
                  </a:cubicBezTo>
                  <a:cubicBezTo>
                    <a:pt x="99" y="8"/>
                    <a:pt x="98" y="13"/>
                    <a:pt x="95" y="1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1" y="77"/>
                    <a:pt x="5" y="76"/>
                    <a:pt x="3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0" y="69"/>
                    <a:pt x="1" y="64"/>
                    <a:pt x="5" y="61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8" y="0"/>
                    <a:pt x="94" y="0"/>
                    <a:pt x="96" y="4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śľiḓê"/>
            <p:cNvSpPr/>
            <p:nvPr/>
          </p:nvSpPr>
          <p:spPr bwMode="auto">
            <a:xfrm>
              <a:off x="5849938" y="1911350"/>
              <a:ext cx="581025" cy="1054100"/>
            </a:xfrm>
            <a:custGeom>
              <a:avLst/>
              <a:gdLst>
                <a:gd name="T0" fmla="*/ 0 w 366"/>
                <a:gd name="T1" fmla="*/ 0 h 664"/>
                <a:gd name="T2" fmla="*/ 361 w 366"/>
                <a:gd name="T3" fmla="*/ 0 h 664"/>
                <a:gd name="T4" fmla="*/ 366 w 366"/>
                <a:gd name="T5" fmla="*/ 658 h 664"/>
                <a:gd name="T6" fmla="*/ 5 w 366"/>
                <a:gd name="T7" fmla="*/ 664 h 664"/>
                <a:gd name="T8" fmla="*/ 0 w 366"/>
                <a:gd name="T9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664">
                  <a:moveTo>
                    <a:pt x="0" y="0"/>
                  </a:moveTo>
                  <a:lnTo>
                    <a:pt x="361" y="0"/>
                  </a:lnTo>
                  <a:lnTo>
                    <a:pt x="366" y="658"/>
                  </a:lnTo>
                  <a:lnTo>
                    <a:pt x="5" y="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šlîďê"/>
            <p:cNvSpPr/>
            <p:nvPr/>
          </p:nvSpPr>
          <p:spPr bwMode="auto">
            <a:xfrm>
              <a:off x="5267325" y="1363663"/>
              <a:ext cx="1543050" cy="909638"/>
            </a:xfrm>
            <a:custGeom>
              <a:avLst/>
              <a:gdLst>
                <a:gd name="T0" fmla="*/ 31 w 191"/>
                <a:gd name="T1" fmla="*/ 2 h 113"/>
                <a:gd name="T2" fmla="*/ 168 w 191"/>
                <a:gd name="T3" fmla="*/ 53 h 113"/>
                <a:gd name="T4" fmla="*/ 175 w 191"/>
                <a:gd name="T5" fmla="*/ 68 h 113"/>
                <a:gd name="T6" fmla="*/ 176 w 191"/>
                <a:gd name="T7" fmla="*/ 68 h 113"/>
                <a:gd name="T8" fmla="*/ 187 w 191"/>
                <a:gd name="T9" fmla="*/ 92 h 113"/>
                <a:gd name="T10" fmla="*/ 162 w 191"/>
                <a:gd name="T11" fmla="*/ 104 h 113"/>
                <a:gd name="T12" fmla="*/ 146 w 191"/>
                <a:gd name="T13" fmla="*/ 111 h 113"/>
                <a:gd name="T14" fmla="*/ 10 w 191"/>
                <a:gd name="T15" fmla="*/ 60 h 113"/>
                <a:gd name="T16" fmla="*/ 2 w 191"/>
                <a:gd name="T17" fmla="*/ 44 h 113"/>
                <a:gd name="T18" fmla="*/ 15 w 191"/>
                <a:gd name="T19" fmla="*/ 10 h 113"/>
                <a:gd name="T20" fmla="*/ 31 w 191"/>
                <a:gd name="T21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13">
                  <a:moveTo>
                    <a:pt x="31" y="2"/>
                  </a:moveTo>
                  <a:cubicBezTo>
                    <a:pt x="168" y="53"/>
                    <a:pt x="168" y="53"/>
                    <a:pt x="168" y="53"/>
                  </a:cubicBezTo>
                  <a:cubicBezTo>
                    <a:pt x="174" y="56"/>
                    <a:pt x="177" y="62"/>
                    <a:pt x="175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86" y="71"/>
                    <a:pt x="191" y="82"/>
                    <a:pt x="187" y="92"/>
                  </a:cubicBezTo>
                  <a:cubicBezTo>
                    <a:pt x="183" y="102"/>
                    <a:pt x="172" y="108"/>
                    <a:pt x="162" y="104"/>
                  </a:cubicBezTo>
                  <a:cubicBezTo>
                    <a:pt x="160" y="110"/>
                    <a:pt x="153" y="113"/>
                    <a:pt x="146" y="11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3" y="58"/>
                    <a:pt x="0" y="50"/>
                    <a:pt x="2" y="4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8" y="3"/>
                    <a:pt x="25" y="0"/>
                    <a:pt x="31" y="2"/>
                  </a:cubicBez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íṡľïdé"/>
            <p:cNvSpPr/>
            <p:nvPr/>
          </p:nvSpPr>
          <p:spPr bwMode="auto">
            <a:xfrm>
              <a:off x="5575300" y="2787650"/>
              <a:ext cx="1177925" cy="411163"/>
            </a:xfrm>
            <a:custGeom>
              <a:avLst/>
              <a:gdLst>
                <a:gd name="T0" fmla="*/ 25 w 146"/>
                <a:gd name="T1" fmla="*/ 0 h 51"/>
                <a:gd name="T2" fmla="*/ 120 w 146"/>
                <a:gd name="T3" fmla="*/ 0 h 51"/>
                <a:gd name="T4" fmla="*/ 146 w 146"/>
                <a:gd name="T5" fmla="*/ 26 h 51"/>
                <a:gd name="T6" fmla="*/ 146 w 146"/>
                <a:gd name="T7" fmla="*/ 26 h 51"/>
                <a:gd name="T8" fmla="*/ 120 w 146"/>
                <a:gd name="T9" fmla="*/ 51 h 51"/>
                <a:gd name="T10" fmla="*/ 25 w 146"/>
                <a:gd name="T11" fmla="*/ 51 h 51"/>
                <a:gd name="T12" fmla="*/ 0 w 146"/>
                <a:gd name="T13" fmla="*/ 26 h 51"/>
                <a:gd name="T14" fmla="*/ 0 w 146"/>
                <a:gd name="T15" fmla="*/ 26 h 51"/>
                <a:gd name="T16" fmla="*/ 25 w 146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51">
                  <a:moveTo>
                    <a:pt x="25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34" y="0"/>
                    <a:pt x="146" y="11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40"/>
                    <a:pt x="134" y="51"/>
                    <a:pt x="120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lose/>
                </a:path>
              </a:pathLst>
            </a:custGeom>
            <a:solidFill>
              <a:srgbClr val="00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îṧḷíḍê"/>
            <p:cNvSpPr/>
            <p:nvPr/>
          </p:nvSpPr>
          <p:spPr bwMode="auto">
            <a:xfrm>
              <a:off x="5575300" y="5514975"/>
              <a:ext cx="1177925" cy="411163"/>
            </a:xfrm>
            <a:custGeom>
              <a:avLst/>
              <a:gdLst>
                <a:gd name="T0" fmla="*/ 25 w 146"/>
                <a:gd name="T1" fmla="*/ 0 h 51"/>
                <a:gd name="T2" fmla="*/ 120 w 146"/>
                <a:gd name="T3" fmla="*/ 0 h 51"/>
                <a:gd name="T4" fmla="*/ 146 w 146"/>
                <a:gd name="T5" fmla="*/ 26 h 51"/>
                <a:gd name="T6" fmla="*/ 146 w 146"/>
                <a:gd name="T7" fmla="*/ 26 h 51"/>
                <a:gd name="T8" fmla="*/ 120 w 146"/>
                <a:gd name="T9" fmla="*/ 51 h 51"/>
                <a:gd name="T10" fmla="*/ 25 w 146"/>
                <a:gd name="T11" fmla="*/ 51 h 51"/>
                <a:gd name="T12" fmla="*/ 0 w 146"/>
                <a:gd name="T13" fmla="*/ 26 h 51"/>
                <a:gd name="T14" fmla="*/ 0 w 146"/>
                <a:gd name="T15" fmla="*/ 26 h 51"/>
                <a:gd name="T16" fmla="*/ 25 w 146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51">
                  <a:moveTo>
                    <a:pt x="25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34" y="0"/>
                    <a:pt x="146" y="11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40"/>
                    <a:pt x="134" y="51"/>
                    <a:pt x="120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lose/>
                </a:path>
              </a:pathLst>
            </a:custGeom>
            <a:solidFill>
              <a:srgbClr val="00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îş1íde"/>
            <p:cNvSpPr/>
            <p:nvPr/>
          </p:nvSpPr>
          <p:spPr bwMode="auto">
            <a:xfrm>
              <a:off x="4694238" y="2900363"/>
              <a:ext cx="2940050" cy="2928938"/>
            </a:xfrm>
            <a:prstGeom prst="ellipse">
              <a:avLst/>
            </a:prstGeom>
            <a:solidFill>
              <a:srgbClr val="37BE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ṥḷïdê"/>
            <p:cNvSpPr/>
            <p:nvPr/>
          </p:nvSpPr>
          <p:spPr bwMode="auto">
            <a:xfrm>
              <a:off x="4694238" y="2900363"/>
              <a:ext cx="1446213" cy="2928938"/>
            </a:xfrm>
            <a:custGeom>
              <a:avLst/>
              <a:gdLst>
                <a:gd name="T0" fmla="*/ 179 w 179"/>
                <a:gd name="T1" fmla="*/ 364 h 364"/>
                <a:gd name="T2" fmla="*/ 0 w 179"/>
                <a:gd name="T3" fmla="*/ 182 h 364"/>
                <a:gd name="T4" fmla="*/ 179 w 179"/>
                <a:gd name="T5" fmla="*/ 0 h 364"/>
                <a:gd name="T6" fmla="*/ 179 w 179"/>
                <a:gd name="T7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364">
                  <a:moveTo>
                    <a:pt x="179" y="364"/>
                  </a:moveTo>
                  <a:cubicBezTo>
                    <a:pt x="80" y="362"/>
                    <a:pt x="0" y="281"/>
                    <a:pt x="0" y="182"/>
                  </a:cubicBezTo>
                  <a:cubicBezTo>
                    <a:pt x="0" y="82"/>
                    <a:pt x="80" y="1"/>
                    <a:pt x="179" y="0"/>
                  </a:cubicBezTo>
                  <a:lnTo>
                    <a:pt x="179" y="364"/>
                  </a:lnTo>
                  <a:close/>
                </a:path>
              </a:pathLst>
            </a:custGeom>
            <a:solidFill>
              <a:srgbClr val="009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iṥlîďê"/>
            <p:cNvSpPr/>
            <p:nvPr/>
          </p:nvSpPr>
          <p:spPr bwMode="auto">
            <a:xfrm>
              <a:off x="4468813" y="2378075"/>
              <a:ext cx="233363" cy="369888"/>
            </a:xfrm>
            <a:custGeom>
              <a:avLst/>
              <a:gdLst>
                <a:gd name="T0" fmla="*/ 29 w 29"/>
                <a:gd name="T1" fmla="*/ 32 h 46"/>
                <a:gd name="T2" fmla="*/ 14 w 29"/>
                <a:gd name="T3" fmla="*/ 46 h 46"/>
                <a:gd name="T4" fmla="*/ 0 w 29"/>
                <a:gd name="T5" fmla="*/ 32 h 46"/>
                <a:gd name="T6" fmla="*/ 14 w 29"/>
                <a:gd name="T7" fmla="*/ 0 h 46"/>
                <a:gd name="T8" fmla="*/ 29 w 29"/>
                <a:gd name="T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6">
                  <a:moveTo>
                    <a:pt x="29" y="32"/>
                  </a:moveTo>
                  <a:cubicBezTo>
                    <a:pt x="29" y="40"/>
                    <a:pt x="22" y="46"/>
                    <a:pt x="14" y="46"/>
                  </a:cubicBezTo>
                  <a:cubicBezTo>
                    <a:pt x="6" y="46"/>
                    <a:pt x="0" y="40"/>
                    <a:pt x="0" y="32"/>
                  </a:cubicBezTo>
                  <a:cubicBezTo>
                    <a:pt x="0" y="27"/>
                    <a:pt x="12" y="5"/>
                    <a:pt x="14" y="0"/>
                  </a:cubicBezTo>
                  <a:cubicBezTo>
                    <a:pt x="17" y="5"/>
                    <a:pt x="29" y="27"/>
                    <a:pt x="29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šľïḋè"/>
            <p:cNvSpPr/>
            <p:nvPr/>
          </p:nvSpPr>
          <p:spPr bwMode="auto">
            <a:xfrm>
              <a:off x="4775200" y="1885950"/>
              <a:ext cx="234950" cy="379413"/>
            </a:xfrm>
            <a:custGeom>
              <a:avLst/>
              <a:gdLst>
                <a:gd name="T0" fmla="*/ 29 w 29"/>
                <a:gd name="T1" fmla="*/ 32 h 47"/>
                <a:gd name="T2" fmla="*/ 14 w 29"/>
                <a:gd name="T3" fmla="*/ 47 h 47"/>
                <a:gd name="T4" fmla="*/ 0 w 29"/>
                <a:gd name="T5" fmla="*/ 32 h 47"/>
                <a:gd name="T6" fmla="*/ 14 w 29"/>
                <a:gd name="T7" fmla="*/ 0 h 47"/>
                <a:gd name="T8" fmla="*/ 29 w 29"/>
                <a:gd name="T9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7">
                  <a:moveTo>
                    <a:pt x="29" y="32"/>
                  </a:moveTo>
                  <a:cubicBezTo>
                    <a:pt x="29" y="40"/>
                    <a:pt x="22" y="47"/>
                    <a:pt x="14" y="47"/>
                  </a:cubicBezTo>
                  <a:cubicBezTo>
                    <a:pt x="6" y="47"/>
                    <a:pt x="0" y="40"/>
                    <a:pt x="0" y="32"/>
                  </a:cubicBezTo>
                  <a:cubicBezTo>
                    <a:pt x="0" y="27"/>
                    <a:pt x="12" y="6"/>
                    <a:pt x="14" y="0"/>
                  </a:cubicBezTo>
                  <a:cubicBezTo>
                    <a:pt x="17" y="6"/>
                    <a:pt x="29" y="27"/>
                    <a:pt x="29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şḻíďé"/>
            <p:cNvSpPr/>
            <p:nvPr/>
          </p:nvSpPr>
          <p:spPr bwMode="auto">
            <a:xfrm>
              <a:off x="4960938" y="2593975"/>
              <a:ext cx="234950" cy="371475"/>
            </a:xfrm>
            <a:custGeom>
              <a:avLst/>
              <a:gdLst>
                <a:gd name="T0" fmla="*/ 29 w 29"/>
                <a:gd name="T1" fmla="*/ 32 h 46"/>
                <a:gd name="T2" fmla="*/ 14 w 29"/>
                <a:gd name="T3" fmla="*/ 46 h 46"/>
                <a:gd name="T4" fmla="*/ 0 w 29"/>
                <a:gd name="T5" fmla="*/ 32 h 46"/>
                <a:gd name="T6" fmla="*/ 14 w 29"/>
                <a:gd name="T7" fmla="*/ 0 h 46"/>
                <a:gd name="T8" fmla="*/ 29 w 29"/>
                <a:gd name="T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6">
                  <a:moveTo>
                    <a:pt x="29" y="32"/>
                  </a:moveTo>
                  <a:cubicBezTo>
                    <a:pt x="29" y="40"/>
                    <a:pt x="23" y="46"/>
                    <a:pt x="14" y="46"/>
                  </a:cubicBezTo>
                  <a:cubicBezTo>
                    <a:pt x="6" y="46"/>
                    <a:pt x="0" y="40"/>
                    <a:pt x="0" y="32"/>
                  </a:cubicBezTo>
                  <a:cubicBezTo>
                    <a:pt x="0" y="27"/>
                    <a:pt x="12" y="5"/>
                    <a:pt x="14" y="0"/>
                  </a:cubicBezTo>
                  <a:cubicBezTo>
                    <a:pt x="17" y="5"/>
                    <a:pt x="29" y="27"/>
                    <a:pt x="29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ṩḻîḍê"/>
            <p:cNvSpPr/>
            <p:nvPr/>
          </p:nvSpPr>
          <p:spPr bwMode="auto">
            <a:xfrm>
              <a:off x="6988175" y="2481263"/>
              <a:ext cx="233363" cy="379413"/>
            </a:xfrm>
            <a:custGeom>
              <a:avLst/>
              <a:gdLst>
                <a:gd name="T0" fmla="*/ 29 w 29"/>
                <a:gd name="T1" fmla="*/ 32 h 47"/>
                <a:gd name="T2" fmla="*/ 15 w 29"/>
                <a:gd name="T3" fmla="*/ 47 h 47"/>
                <a:gd name="T4" fmla="*/ 0 w 29"/>
                <a:gd name="T5" fmla="*/ 32 h 47"/>
                <a:gd name="T6" fmla="*/ 15 w 29"/>
                <a:gd name="T7" fmla="*/ 0 h 47"/>
                <a:gd name="T8" fmla="*/ 29 w 29"/>
                <a:gd name="T9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7">
                  <a:moveTo>
                    <a:pt x="29" y="32"/>
                  </a:moveTo>
                  <a:cubicBezTo>
                    <a:pt x="29" y="40"/>
                    <a:pt x="23" y="47"/>
                    <a:pt x="15" y="47"/>
                  </a:cubicBezTo>
                  <a:cubicBezTo>
                    <a:pt x="7" y="47"/>
                    <a:pt x="0" y="40"/>
                    <a:pt x="0" y="32"/>
                  </a:cubicBezTo>
                  <a:cubicBezTo>
                    <a:pt x="0" y="27"/>
                    <a:pt x="12" y="5"/>
                    <a:pt x="15" y="0"/>
                  </a:cubicBezTo>
                  <a:cubicBezTo>
                    <a:pt x="17" y="5"/>
                    <a:pt x="29" y="27"/>
                    <a:pt x="29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ṣḷiḑè"/>
            <p:cNvSpPr/>
            <p:nvPr/>
          </p:nvSpPr>
          <p:spPr bwMode="auto">
            <a:xfrm>
              <a:off x="7294563" y="1998663"/>
              <a:ext cx="234950" cy="369888"/>
            </a:xfrm>
            <a:custGeom>
              <a:avLst/>
              <a:gdLst>
                <a:gd name="T0" fmla="*/ 29 w 29"/>
                <a:gd name="T1" fmla="*/ 32 h 46"/>
                <a:gd name="T2" fmla="*/ 15 w 29"/>
                <a:gd name="T3" fmla="*/ 46 h 46"/>
                <a:gd name="T4" fmla="*/ 0 w 29"/>
                <a:gd name="T5" fmla="*/ 32 h 46"/>
                <a:gd name="T6" fmla="*/ 15 w 29"/>
                <a:gd name="T7" fmla="*/ 0 h 46"/>
                <a:gd name="T8" fmla="*/ 29 w 29"/>
                <a:gd name="T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6">
                  <a:moveTo>
                    <a:pt x="29" y="32"/>
                  </a:moveTo>
                  <a:cubicBezTo>
                    <a:pt x="29" y="40"/>
                    <a:pt x="23" y="46"/>
                    <a:pt x="15" y="46"/>
                  </a:cubicBezTo>
                  <a:cubicBezTo>
                    <a:pt x="7" y="46"/>
                    <a:pt x="0" y="40"/>
                    <a:pt x="0" y="32"/>
                  </a:cubicBezTo>
                  <a:cubicBezTo>
                    <a:pt x="0" y="26"/>
                    <a:pt x="12" y="5"/>
                    <a:pt x="15" y="0"/>
                  </a:cubicBezTo>
                  <a:cubicBezTo>
                    <a:pt x="17" y="5"/>
                    <a:pt x="29" y="26"/>
                    <a:pt x="29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ṥľíḑé"/>
            <p:cNvSpPr/>
            <p:nvPr/>
          </p:nvSpPr>
          <p:spPr bwMode="auto">
            <a:xfrm>
              <a:off x="7480300" y="2698750"/>
              <a:ext cx="242888" cy="379413"/>
            </a:xfrm>
            <a:custGeom>
              <a:avLst/>
              <a:gdLst>
                <a:gd name="T0" fmla="*/ 30 w 30"/>
                <a:gd name="T1" fmla="*/ 32 h 47"/>
                <a:gd name="T2" fmla="*/ 15 w 30"/>
                <a:gd name="T3" fmla="*/ 47 h 47"/>
                <a:gd name="T4" fmla="*/ 0 w 30"/>
                <a:gd name="T5" fmla="*/ 32 h 47"/>
                <a:gd name="T6" fmla="*/ 15 w 30"/>
                <a:gd name="T7" fmla="*/ 0 h 47"/>
                <a:gd name="T8" fmla="*/ 30 w 30"/>
                <a:gd name="T9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7">
                  <a:moveTo>
                    <a:pt x="30" y="32"/>
                  </a:moveTo>
                  <a:cubicBezTo>
                    <a:pt x="30" y="40"/>
                    <a:pt x="23" y="47"/>
                    <a:pt x="15" y="47"/>
                  </a:cubicBezTo>
                  <a:cubicBezTo>
                    <a:pt x="7" y="47"/>
                    <a:pt x="0" y="40"/>
                    <a:pt x="0" y="32"/>
                  </a:cubicBezTo>
                  <a:cubicBezTo>
                    <a:pt x="0" y="27"/>
                    <a:pt x="12" y="5"/>
                    <a:pt x="15" y="0"/>
                  </a:cubicBezTo>
                  <a:cubicBezTo>
                    <a:pt x="18" y="5"/>
                    <a:pt x="30" y="27"/>
                    <a:pt x="30" y="32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sḻïḍé"/>
            <p:cNvSpPr/>
            <p:nvPr/>
          </p:nvSpPr>
          <p:spPr bwMode="auto">
            <a:xfrm>
              <a:off x="4541838" y="5241925"/>
              <a:ext cx="233363" cy="377825"/>
            </a:xfrm>
            <a:custGeom>
              <a:avLst/>
              <a:gdLst>
                <a:gd name="T0" fmla="*/ 29 w 29"/>
                <a:gd name="T1" fmla="*/ 33 h 47"/>
                <a:gd name="T2" fmla="*/ 15 w 29"/>
                <a:gd name="T3" fmla="*/ 47 h 47"/>
                <a:gd name="T4" fmla="*/ 0 w 29"/>
                <a:gd name="T5" fmla="*/ 33 h 47"/>
                <a:gd name="T6" fmla="*/ 15 w 29"/>
                <a:gd name="T7" fmla="*/ 0 h 47"/>
                <a:gd name="T8" fmla="*/ 29 w 29"/>
                <a:gd name="T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7">
                  <a:moveTo>
                    <a:pt x="29" y="33"/>
                  </a:moveTo>
                  <a:cubicBezTo>
                    <a:pt x="29" y="41"/>
                    <a:pt x="23" y="47"/>
                    <a:pt x="15" y="47"/>
                  </a:cubicBezTo>
                  <a:cubicBezTo>
                    <a:pt x="7" y="47"/>
                    <a:pt x="0" y="41"/>
                    <a:pt x="0" y="33"/>
                  </a:cubicBezTo>
                  <a:cubicBezTo>
                    <a:pt x="0" y="27"/>
                    <a:pt x="12" y="6"/>
                    <a:pt x="15" y="0"/>
                  </a:cubicBezTo>
                  <a:cubicBezTo>
                    <a:pt x="17" y="6"/>
                    <a:pt x="29" y="27"/>
                    <a:pt x="29" y="33"/>
                  </a:cubicBez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ŝḷïḑe"/>
            <p:cNvSpPr/>
            <p:nvPr/>
          </p:nvSpPr>
          <p:spPr bwMode="auto">
            <a:xfrm>
              <a:off x="4832350" y="4365625"/>
              <a:ext cx="2582863" cy="1287463"/>
            </a:xfrm>
            <a:custGeom>
              <a:avLst/>
              <a:gdLst>
                <a:gd name="T0" fmla="*/ 320 w 320"/>
                <a:gd name="T1" fmla="*/ 0 h 160"/>
                <a:gd name="T2" fmla="*/ 160 w 320"/>
                <a:gd name="T3" fmla="*/ 160 h 160"/>
                <a:gd name="T4" fmla="*/ 0 w 320"/>
                <a:gd name="T5" fmla="*/ 0 h 160"/>
                <a:gd name="T6" fmla="*/ 320 w 320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160">
                  <a:moveTo>
                    <a:pt x="320" y="0"/>
                  </a:moveTo>
                  <a:cubicBezTo>
                    <a:pt x="320" y="88"/>
                    <a:pt x="248" y="160"/>
                    <a:pt x="160" y="160"/>
                  </a:cubicBezTo>
                  <a:cubicBezTo>
                    <a:pt x="72" y="160"/>
                    <a:pt x="0" y="88"/>
                    <a:pt x="0" y="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rgbClr val="4C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95" name="组合 194"/>
          <p:cNvGrpSpPr/>
          <p:nvPr/>
        </p:nvGrpSpPr>
        <p:grpSpPr>
          <a:xfrm rot="10800000">
            <a:off x="6482568" y="2052449"/>
            <a:ext cx="823974" cy="631115"/>
            <a:chOff x="10057505" y="3153790"/>
            <a:chExt cx="823974" cy="631115"/>
          </a:xfrm>
          <a:solidFill>
            <a:schemeClr val="bg1">
              <a:lumMod val="50000"/>
            </a:schemeClr>
          </a:solidFill>
        </p:grpSpPr>
        <p:cxnSp>
          <p:nvCxnSpPr>
            <p:cNvPr id="197" name="直接连接符 196"/>
            <p:cNvCxnSpPr/>
            <p:nvPr/>
          </p:nvCxnSpPr>
          <p:spPr>
            <a:xfrm rot="10800000">
              <a:off x="10057505" y="3778622"/>
              <a:ext cx="785601" cy="6283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10827293" y="3201628"/>
              <a:ext cx="0" cy="579682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椭圆 198"/>
            <p:cNvSpPr/>
            <p:nvPr/>
          </p:nvSpPr>
          <p:spPr>
            <a:xfrm rot="16200000">
              <a:off x="10769627" y="3153790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 descr="查看源图像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21" y="1500272"/>
            <a:ext cx="994102" cy="9941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0" name="组合 199"/>
          <p:cNvGrpSpPr/>
          <p:nvPr/>
        </p:nvGrpSpPr>
        <p:grpSpPr>
          <a:xfrm rot="10116876">
            <a:off x="8218649" y="2061437"/>
            <a:ext cx="904910" cy="156685"/>
            <a:chOff x="8114521" y="3696036"/>
            <a:chExt cx="904910" cy="156685"/>
          </a:xfrm>
          <a:solidFill>
            <a:schemeClr val="bg1">
              <a:lumMod val="50000"/>
            </a:schemeClr>
          </a:solidFill>
        </p:grpSpPr>
        <p:sp>
          <p:nvSpPr>
            <p:cNvPr id="201" name="椭圆 200"/>
            <p:cNvSpPr/>
            <p:nvPr/>
          </p:nvSpPr>
          <p:spPr>
            <a:xfrm>
              <a:off x="8114521" y="3696036"/>
              <a:ext cx="111852" cy="111852"/>
            </a:xfrm>
            <a:prstGeom prst="ellips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2" name="直接连接符 201"/>
            <p:cNvCxnSpPr/>
            <p:nvPr/>
          </p:nvCxnSpPr>
          <p:spPr>
            <a:xfrm rot="11483124" flipV="1">
              <a:off x="8165955" y="3847156"/>
              <a:ext cx="853476" cy="5565"/>
            </a:xfrm>
            <a:prstGeom prst="line">
              <a:avLst/>
            </a:prstGeom>
            <a:grpFill/>
            <a:ln w="41275" cmpd="sng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C:/Users/Administrator/Pictures/stm32f103c8t6.jpgstm32f103c8t6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10" b="10"/>
          <a:stretch>
            <a:fillRect/>
          </a:stretch>
        </p:blipFill>
        <p:spPr bwMode="auto">
          <a:xfrm>
            <a:off x="4757420" y="2432050"/>
            <a:ext cx="1261745" cy="126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3978910" y="3844925"/>
            <a:ext cx="2286000" cy="426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STM32F103C8T6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3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2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1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6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8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3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8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300"/>
                            </p:stCondLst>
                            <p:childTnLst>
                              <p:par>
                                <p:cTn id="93" presetID="18" presetClass="entr" presetSubtype="6" fill="hold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500"/>
                            </p:stCondLst>
                            <p:childTnLst>
                              <p:par>
                                <p:cTn id="9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127" grpId="0"/>
      <p:bldP spid="128" grpId="0"/>
      <p:bldP spid="103" grpId="0"/>
      <p:bldP spid="10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 bwMode="auto">
          <a:xfrm>
            <a:off x="0" y="0"/>
            <a:ext cx="12192000" cy="436568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sp>
        <p:nvSpPr>
          <p:cNvPr id="8" name="Rectangle 7"/>
          <p:cNvSpPr/>
          <p:nvPr/>
        </p:nvSpPr>
        <p:spPr bwMode="auto">
          <a:xfrm>
            <a:off x="0" y="2910205"/>
            <a:ext cx="12192000" cy="399796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sp>
        <p:nvSpPr>
          <p:cNvPr id="2" name="Rectangle 1"/>
          <p:cNvSpPr/>
          <p:nvPr/>
        </p:nvSpPr>
        <p:spPr bwMode="auto">
          <a:xfrm>
            <a:off x="500380" y="2931795"/>
            <a:ext cx="2422525" cy="344678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sp>
        <p:nvSpPr>
          <p:cNvPr id="75" name="Rectangle 74"/>
          <p:cNvSpPr/>
          <p:nvPr/>
        </p:nvSpPr>
        <p:spPr bwMode="auto">
          <a:xfrm>
            <a:off x="3424555" y="2931795"/>
            <a:ext cx="2422525" cy="344678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sp>
        <p:nvSpPr>
          <p:cNvPr id="76" name="Rectangle 75"/>
          <p:cNvSpPr/>
          <p:nvPr/>
        </p:nvSpPr>
        <p:spPr bwMode="auto">
          <a:xfrm>
            <a:off x="9267825" y="2942590"/>
            <a:ext cx="2422525" cy="343598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sp>
        <p:nvSpPr>
          <p:cNvPr id="77" name="Rectangle 76"/>
          <p:cNvSpPr/>
          <p:nvPr/>
        </p:nvSpPr>
        <p:spPr bwMode="auto">
          <a:xfrm>
            <a:off x="6344285" y="2931160"/>
            <a:ext cx="2422525" cy="344741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fr-CA"/>
          </a:p>
        </p:txBody>
      </p:sp>
      <p:grpSp>
        <p:nvGrpSpPr>
          <p:cNvPr id="15" name="组合 14"/>
          <p:cNvGrpSpPr/>
          <p:nvPr/>
        </p:nvGrpSpPr>
        <p:grpSpPr>
          <a:xfrm>
            <a:off x="585187" y="3123135"/>
            <a:ext cx="2338080" cy="3044190"/>
            <a:chOff x="525222" y="4760565"/>
            <a:chExt cx="2338080" cy="3044190"/>
          </a:xfrm>
        </p:grpSpPr>
        <p:sp>
          <p:nvSpPr>
            <p:cNvPr id="92" name="TextBox 13"/>
            <p:cNvSpPr txBox="1"/>
            <p:nvPr/>
          </p:nvSpPr>
          <p:spPr>
            <a:xfrm>
              <a:off x="525222" y="4760565"/>
              <a:ext cx="2338080" cy="36893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rgbClr val="3B454B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运动规划</a:t>
              </a:r>
              <a:endParaRPr lang="zh-CN" altLang="en-US" sz="2000" b="1" dirty="0">
                <a:solidFill>
                  <a:srgbClr val="3B454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3" name="TextBox 13"/>
            <p:cNvSpPr txBox="1"/>
            <p:nvPr/>
          </p:nvSpPr>
          <p:spPr>
            <a:xfrm>
              <a:off x="593802" y="5219670"/>
              <a:ext cx="2139950" cy="25850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indent="457200" algn="just" defTabSz="1216660" fontAlgn="auto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根据最低耗损原则并结合所感知的环境信息规划出最优化的路线，并控制机器人从初始位置无碰撞地到达目标位置。</a:t>
              </a:r>
              <a:endPara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328632" y="627534"/>
            <a:ext cx="11534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2950" y="249555"/>
            <a:ext cx="2896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设计思路</a:t>
            </a:r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 —— </a:t>
            </a:r>
            <a:r>
              <a:rPr lang="zh-CN" altLang="en-US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核心技术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9332" y="250900"/>
            <a:ext cx="8737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2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O2</a:t>
            </a:r>
            <a:endParaRPr lang="zh-CN" altLang="en-US" sz="1600" b="1" dirty="0">
              <a:solidFill>
                <a:schemeClr val="tx2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8475" y="1161415"/>
            <a:ext cx="2431415" cy="17811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查看源图像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9475" y="1213485"/>
            <a:ext cx="1669415" cy="1377315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 18"/>
          <p:cNvSpPr/>
          <p:nvPr/>
        </p:nvSpPr>
        <p:spPr>
          <a:xfrm>
            <a:off x="3411220" y="1149985"/>
            <a:ext cx="2431415" cy="17811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 descr="查看源图像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8703" y="1431898"/>
            <a:ext cx="1654861" cy="1240484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6348095" y="1149985"/>
            <a:ext cx="2431415" cy="17926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 descr="查看源图像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35" y="1374140"/>
            <a:ext cx="1845310" cy="13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/>
          <p:cNvSpPr/>
          <p:nvPr/>
        </p:nvSpPr>
        <p:spPr>
          <a:xfrm>
            <a:off x="9262745" y="1146175"/>
            <a:ext cx="2431415" cy="17926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查看源图像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07830" y="877570"/>
            <a:ext cx="2329180" cy="2329180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3486502" y="3123135"/>
            <a:ext cx="2338080" cy="3113405"/>
            <a:chOff x="525222" y="4760565"/>
            <a:chExt cx="2338080" cy="3113405"/>
          </a:xfrm>
        </p:grpSpPr>
        <p:sp>
          <p:nvSpPr>
            <p:cNvPr id="23" name="TextBox 13"/>
            <p:cNvSpPr txBox="1"/>
            <p:nvPr/>
          </p:nvSpPr>
          <p:spPr>
            <a:xfrm>
              <a:off x="525222" y="4760565"/>
              <a:ext cx="2338080" cy="36893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2000" b="1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WIFI</a:t>
              </a:r>
              <a:r>
                <a:rPr lang="zh-CN" altLang="zh-CN" sz="2000" b="1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无线显示</a:t>
              </a:r>
              <a:endParaRPr lang="zh-CN" altLang="zh-CN" sz="2000" b="1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93802" y="5219670"/>
              <a:ext cx="2139950" cy="265430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indent="457200" algn="just" defTabSz="1216660" fontAlgn="auto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搭配</a:t>
              </a:r>
              <a:r>
                <a: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USB</a:t>
              </a: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串口实现电脑和</a:t>
              </a:r>
              <a:r>
                <a: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ESP32-CAM</a:t>
              </a: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模块的连接。在示例的代码中将</a:t>
              </a:r>
              <a:r>
                <a: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ESP32</a:t>
              </a: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要连接的</a:t>
              </a:r>
              <a:r>
                <a: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WIFI</a:t>
              </a: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的账号密码输入，在串口中进行调试，调出视频流的</a:t>
              </a:r>
              <a:r>
                <a:rPr lang="en-US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IP</a:t>
              </a:r>
              <a:r>
                <a:rPr lang="zh-CN" altLang="zh-CN" sz="1600" dirty="0"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地址，即可在网页上查看摄像头拍摄的实时画面。</a:t>
              </a:r>
              <a:endParaRPr lang="zh-CN" altLang="zh-CN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25282" y="3104085"/>
            <a:ext cx="2338080" cy="1455420"/>
            <a:chOff x="525222" y="4760565"/>
            <a:chExt cx="2338080" cy="1455420"/>
          </a:xfrm>
        </p:grpSpPr>
        <p:sp>
          <p:nvSpPr>
            <p:cNvPr id="26" name="TextBox 13"/>
            <p:cNvSpPr txBox="1"/>
            <p:nvPr/>
          </p:nvSpPr>
          <p:spPr>
            <a:xfrm>
              <a:off x="525222" y="4760565"/>
              <a:ext cx="2338080" cy="36893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环境监测技术</a:t>
              </a:r>
              <a:endPara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593802" y="5219670"/>
              <a:ext cx="2139950" cy="9963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indent="457200" algn="just" defTabSz="1216660" fontAlgn="auto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采用</a:t>
              </a:r>
              <a:r>
                <a:rPr lang="en-US" altLang="zh-CN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DHT11</a:t>
              </a: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等传感器通过串口将环境信息反馈给用户。</a:t>
              </a:r>
              <a:endParaRPr lang="zh-CN" altLang="en-US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329137" y="3082495"/>
            <a:ext cx="2338080" cy="1455420"/>
            <a:chOff x="525222" y="4738975"/>
            <a:chExt cx="2338080" cy="1455420"/>
          </a:xfrm>
        </p:grpSpPr>
        <p:sp>
          <p:nvSpPr>
            <p:cNvPr id="34" name="TextBox 13"/>
            <p:cNvSpPr txBox="1"/>
            <p:nvPr/>
          </p:nvSpPr>
          <p:spPr>
            <a:xfrm>
              <a:off x="525222" y="4738975"/>
              <a:ext cx="2338080" cy="36893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66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蓝牙操控技术</a:t>
              </a:r>
              <a:endPara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593802" y="5198080"/>
              <a:ext cx="2139950" cy="9963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indent="457200" algn="just" defTabSz="1216660" fontAlgn="auto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通过蓝牙操控技术控制小车的运动和观察环境信息。</a:t>
              </a:r>
              <a:endParaRPr lang="zh-CN" altLang="en-US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75" grpId="0" animBg="1"/>
      <p:bldP spid="76" grpId="0" animBg="1"/>
      <p:bldP spid="77" grpId="0" animBg="1"/>
      <p:bldP spid="32" grpId="0"/>
      <p:bldP spid="32" grpId="1"/>
      <p:bldP spid="33" grpId="0"/>
      <p:bldP spid="33" grpId="1"/>
      <p:bldP spid="11" grpId="0" animBg="1"/>
      <p:bldP spid="11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565.5149606299212,&quot;width&quot;:1565.5149606299212}"/>
</p:tagLst>
</file>

<file path=ppt/tags/tag10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1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2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3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4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5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6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7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8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19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0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1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2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3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4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5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26.xml><?xml version="1.0" encoding="utf-8"?>
<p:tagLst xmlns:p="http://schemas.openxmlformats.org/presentationml/2006/main">
  <p:tag name="COMMONDATA" val="eyJjb3VudCI6NSwiaGRpZCI6IjRkMGUzNWFmZGQyYTAyODdlYTMzZWZkOTE4OTU3ZDYyIiwidXNlckNvdW50Ijo1fQ=="/>
  <p:tag name="KSO_WPP_MARK_KEY" val="45c22a0f-03f9-4552-a2ce-49026789bf46"/>
  <p:tag name="commondata" val="eyJjb3VudCI6NiwiaGRpZCI6IjM0NmEzMDA1YjBkNjljYmZhMDljZWMyZWNhNTE0MTNjIiwidXNlckNvdW50IjoxfQ=="/>
</p:tagLst>
</file>

<file path=ppt/tags/tag3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4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5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6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7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8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ags/tag9.xml><?xml version="1.0" encoding="utf-8"?>
<p:tagLst xmlns:p="http://schemas.openxmlformats.org/presentationml/2006/main">
  <p:tag name="KSO_WM_DIAGRAM_VIRTUALLY_FRAME" val="{&quot;height&quot;:373.6,&quot;left&quot;:72.3,&quot;top&quot;:104.7,&quot;width&quot;:831.35}"/>
</p:tagLst>
</file>

<file path=ppt/theme/theme1.xml><?xml version="1.0" encoding="utf-8"?>
<a:theme xmlns:a="http://schemas.openxmlformats.org/drawingml/2006/main" name="Office 主题​​">
  <a:themeElements>
    <a:clrScheme name="自定义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8E99"/>
      </a:accent1>
      <a:accent2>
        <a:srgbClr val="3B454B"/>
      </a:accent2>
      <a:accent3>
        <a:srgbClr val="7E8E99"/>
      </a:accent3>
      <a:accent4>
        <a:srgbClr val="3B454B"/>
      </a:accent4>
      <a:accent5>
        <a:srgbClr val="7E8E99"/>
      </a:accent5>
      <a:accent6>
        <a:srgbClr val="3B454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8E99"/>
      </a:accent1>
      <a:accent2>
        <a:srgbClr val="3B454B"/>
      </a:accent2>
      <a:accent3>
        <a:srgbClr val="7E8E99"/>
      </a:accent3>
      <a:accent4>
        <a:srgbClr val="3B454B"/>
      </a:accent4>
      <a:accent5>
        <a:srgbClr val="7E8E99"/>
      </a:accent5>
      <a:accent6>
        <a:srgbClr val="3B454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</Words>
  <Application>WPS 演示</Application>
  <PresentationFormat>宽屏</PresentationFormat>
  <Paragraphs>172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44" baseType="lpstr">
      <vt:lpstr>Arial</vt:lpstr>
      <vt:lpstr>宋体</vt:lpstr>
      <vt:lpstr>Wingdings</vt:lpstr>
      <vt:lpstr>Source Sans Pro</vt:lpstr>
      <vt:lpstr>华文琥珀</vt:lpstr>
      <vt:lpstr>华康行楷体 W5</vt:lpstr>
      <vt:lpstr>华文彩云</vt:lpstr>
      <vt:lpstr>微软雅黑</vt:lpstr>
      <vt:lpstr>Agency FB</vt:lpstr>
      <vt:lpstr>Impact</vt:lpstr>
      <vt:lpstr>Iskoola Pota</vt:lpstr>
      <vt:lpstr>Segoe UI Symbol</vt:lpstr>
      <vt:lpstr>Arial</vt:lpstr>
      <vt:lpstr>汉仪菱心体简</vt:lpstr>
      <vt:lpstr>喵喵喵</vt:lpstr>
      <vt:lpstr>Gulim</vt:lpstr>
      <vt:lpstr>Times New Roman</vt:lpstr>
      <vt:lpstr>微软雅黑 Light</vt:lpstr>
      <vt:lpstr>Roboto Black</vt:lpstr>
      <vt:lpstr>方正公文黑体</vt:lpstr>
      <vt:lpstr>华文宋体</vt:lpstr>
      <vt:lpstr>张海山锐谐体</vt:lpstr>
      <vt:lpstr>等线</vt:lpstr>
      <vt:lpstr>Arial Unicode MS</vt:lpstr>
      <vt:lpstr>等线 Light</vt:lpstr>
      <vt:lpstr>Calibri</vt:lpstr>
      <vt:lpstr>Malgun Gothic</vt:lpstr>
      <vt:lpstr>Segoe Print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康伟 余</dc:creator>
  <cp:lastModifiedBy>多喝热水</cp:lastModifiedBy>
  <cp:revision>14</cp:revision>
  <dcterms:created xsi:type="dcterms:W3CDTF">2019-02-14T13:07:00Z</dcterms:created>
  <dcterms:modified xsi:type="dcterms:W3CDTF">2024-05-28T14:39:44Z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v1.0_mb_81xqX3goxS0qdhqqenvFPw==</vt:lpwstr>
  </property>
  <property fmtid="{D5CDD505-2E9C-101B-9397-08002B2CF9AE}" pid="4" name="ICV">
    <vt:lpwstr>00EC53FECEE14B1A860185E8B09B4FB5</vt:lpwstr>
  </property>
</Properties>
</file>